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79" r:id="rId41"/>
    <p:sldId id="280" r:id="rId42"/>
    <p:sldId id="282" r:id="rId43"/>
    <p:sldId id="283" r:id="rId44"/>
    <p:sldId id="284" r:id="rId45"/>
    <p:sldId id="285" r:id="rId46"/>
    <p:sldId id="286" r:id="rId47"/>
    <p:sldId id="287" r:id="rId48"/>
    <p:sldId id="288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/eoJW+YVfjgkmYwxugxoFNJkA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94" autoAdjust="0"/>
  </p:normalViewPr>
  <p:slideViewPr>
    <p:cSldViewPr snapToGrid="0">
      <p:cViewPr varScale="1">
        <p:scale>
          <a:sx n="82" d="100"/>
          <a:sy n="82" d="100"/>
        </p:scale>
        <p:origin x="748" y="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69ebf2b83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069ebf2b8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69ebf2b83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069ebf2b8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69ebf2b83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069ebf2b8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9ebf2b83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069ebf2b83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69ebf2b83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069ebf2b83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69ebf2b83_0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069ebf2b8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9ebf2b83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069ebf2b8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69ebf2b83_0_4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3069ebf2b83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69ebf2b83_0_3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3069ebf2b83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69ebf2b83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3069ebf2b8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6aaaa0ad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06aaaa0ad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69ebf2b83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3069ebf2b83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069ebf2b83_0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3069ebf2b8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069ebf2b83_0_5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3069ebf2b83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69ebf2b83_2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069ebf2b83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먼저 저의 주제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선정이유입니다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사람들이 어떤 병으로 가장 많이 죽을 까요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위는 심장병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, 2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위가 뇌졸중입니다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전세계적으로 뇌졸중은 굉장히 흔한 사망 원인입니다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WHO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의 통계에 따르면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1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억명이상이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 뇌졸중 경험이 있다고 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전세계적으로 성인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4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명 중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명이 평생동안 한번은 뇌졸중을 경험할 것입니다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저희 중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7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명입니다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 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그렇게 생각하시면 더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와닿죠</a:t>
            </a:r>
            <a:endParaRPr lang="en-US" altLang="ko-KR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올해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1200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만명 이상이 인생 첫 뇌졸중을 경험할 것 이고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650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만명이 그로 인해 사망할 것입니다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이렇게 흔한 질병인 뇌졸중을 초기 증상으로 진단하고 위험성을 환자에게 알려줄 수 있다면 국민보건에 큰 도움이 될 것이라고 생각하여 주제를 선정하게 되었습니다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.</a:t>
            </a:r>
            <a:endParaRPr dirty="0"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69ebf2b83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뇌졸중은 뇌혈관이 차단되거나 출혈이 발생하면서 생기는 병인데요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이 출혈이 발생한 정확한 위치에 따라 증상이 달라집니다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일반적으로 한쪽 뇌만 손상이 되고 손상된 뇌의 반대편 신체에 증상들이 나타나게 됩니다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</a:t>
            </a:r>
          </a:p>
        </p:txBody>
      </p:sp>
      <p:sp>
        <p:nvSpPr>
          <p:cNvPr id="173" name="Google Shape;173;g3069ebf2b8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한쪽 얼굴이 마비되는 증상은 뇌졸중의 대표적인 증상 중 하나인데요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주로 비대칭</a:t>
            </a:r>
            <a:r>
              <a:rPr lang="en-US" altLang="ko-KR" dirty="0"/>
              <a:t>, </a:t>
            </a:r>
            <a:r>
              <a:rPr lang="ko-KR" altLang="en-US" dirty="0"/>
              <a:t>일그러짐을 보이고 한눈에 봐도 보통 표정과 눈에 띄게 상이합니다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사람들이 쉽게 알아차릴 수 있는 이런 시각적 증상을 어떻게 진단에 더 활용할 수 있을까 생각하다 이런 아이디어가 떠올랐습니다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확실하지 않을 때</a:t>
            </a:r>
            <a:r>
              <a:rPr lang="en-US" altLang="ko-KR" dirty="0"/>
              <a:t>, </a:t>
            </a:r>
            <a:r>
              <a:rPr lang="ko-KR" altLang="en-US" dirty="0"/>
              <a:t>어떤 사람의 얼굴을 앱으로 찍어 뇌졸중 가능성 판단을 받을 수 있으면 어떨까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긴가민가</a:t>
            </a:r>
            <a:r>
              <a:rPr lang="ko-KR" altLang="en-US" dirty="0"/>
              <a:t> 한 상황에서 </a:t>
            </a:r>
            <a:r>
              <a:rPr lang="ko-KR" altLang="en-US" dirty="0" err="1"/>
              <a:t>골든타임을</a:t>
            </a:r>
            <a:r>
              <a:rPr lang="ko-KR" altLang="en-US" dirty="0"/>
              <a:t> 놓치지 않고 치료를 받을 수 있는 좋은 방법이라고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보통사람의 얼굴은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// </a:t>
            </a:r>
            <a:r>
              <a:rPr lang="ko-KR" altLang="en-US" dirty="0"/>
              <a:t>뇌졸중 가능성 낮음으로 뜨고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502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확실하지 않을 때</a:t>
            </a:r>
            <a:r>
              <a:rPr lang="en-US" altLang="ko-KR" dirty="0"/>
              <a:t>, </a:t>
            </a:r>
            <a:r>
              <a:rPr lang="ko-KR" altLang="en-US" dirty="0"/>
              <a:t>어떤 사람의 얼굴을 앱으로 찍어 뇌졸중 가능성 판단을 받을 수 있으면 어떨까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긴가민가</a:t>
            </a:r>
            <a:r>
              <a:rPr lang="ko-KR" altLang="en-US" dirty="0"/>
              <a:t> 한 상황에서 </a:t>
            </a:r>
            <a:r>
              <a:rPr lang="ko-KR" altLang="en-US" dirty="0" err="1"/>
              <a:t>골든타임을</a:t>
            </a:r>
            <a:r>
              <a:rPr lang="ko-KR" altLang="en-US" dirty="0"/>
              <a:t> 놓치지 않고 치료를 받을 수 있는 좋은 방법이라고 생각했습니다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보통사람의 얼굴은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// </a:t>
            </a:r>
            <a:r>
              <a:rPr lang="ko-KR" altLang="en-US" dirty="0"/>
              <a:t>뇌졸중 가능성 낮음으로 뜨고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391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뇌졸중으로 인해 안면마비가 온 환자의 얼굴은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// </a:t>
            </a:r>
            <a:r>
              <a:rPr lang="ko-KR" altLang="en-US" dirty="0"/>
              <a:t>뇌졸중 가능성이 높으니 응급실 방문을 권고하는 모델을 만드는 것이 이번 프로젝트에서 저의 목표였습니다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28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69ebf2b8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69ebf2b8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뇌졸중으로 인해 안면마비가 온 환자의 얼굴은 </a:t>
            </a:r>
            <a:r>
              <a:rPr lang="en-US" altLang="ko-KR" dirty="0"/>
              <a:t>//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// </a:t>
            </a:r>
            <a:r>
              <a:rPr lang="ko-KR" altLang="en-US" dirty="0"/>
              <a:t>뇌졸중 가능성이 높으니 응급실 방문을 권고하는 모델을 만드는 것이 이번 프로젝트에서 저의 목표였습니다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816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69ebf2b83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데이터는 </a:t>
            </a:r>
            <a:r>
              <a:rPr lang="en-US" altLang="ko-KR" dirty="0"/>
              <a:t>KAGGLE</a:t>
            </a:r>
            <a:r>
              <a:rPr lang="ko-KR" altLang="en-US" dirty="0"/>
              <a:t>에서 받았습니다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</a:t>
            </a:r>
            <a:r>
              <a:rPr lang="ko-KR" altLang="en-US" dirty="0"/>
              <a:t>가지 클래스로 이루어진 데이터인데요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STROKE,</a:t>
            </a:r>
            <a:r>
              <a:rPr lang="ko-KR" altLang="en-US" dirty="0"/>
              <a:t> 뇌졸중 아님 과 </a:t>
            </a:r>
            <a:r>
              <a:rPr lang="en-US" altLang="ko-KR" dirty="0"/>
              <a:t>STROKE, </a:t>
            </a:r>
            <a:r>
              <a:rPr lang="ko-KR" altLang="en-US" dirty="0"/>
              <a:t>뇌졸중으로 나뉘는 데이터 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이렇게 </a:t>
            </a:r>
            <a:r>
              <a:rPr lang="ko-KR" altLang="en-US" dirty="0" err="1"/>
              <a:t>뇌졸중아님에는</a:t>
            </a:r>
            <a:r>
              <a:rPr lang="ko-KR" altLang="en-US" dirty="0"/>
              <a:t> 보통 표정을 </a:t>
            </a:r>
            <a:r>
              <a:rPr lang="ko-KR" altLang="en-US" dirty="0" err="1"/>
              <a:t>짓고있는</a:t>
            </a:r>
            <a:r>
              <a:rPr lang="ko-KR" altLang="en-US" dirty="0"/>
              <a:t> 얼굴도 있고 찡그린 표정의 얼굴도 있었습니다 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보통 찡그린 표정의 얼굴과 뇌졸중으로 인한 안면 비대칭 마비를 분류해내는 것이 이번 모델의 가장 힘든 점이자 중점이라고 보았습니다</a:t>
            </a:r>
            <a:r>
              <a:rPr lang="en-US" altLang="ko-KR" dirty="0"/>
              <a:t>.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29" name="Google Shape;229;g3069ebf2b8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69ebf2b83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Transform</a:t>
            </a:r>
            <a:r>
              <a:rPr lang="ko-KR" altLang="en-US" dirty="0"/>
              <a:t>을 통해 이러한 전처리를 거쳐 </a:t>
            </a:r>
            <a:r>
              <a:rPr lang="en-US" altLang="ko-KR" dirty="0"/>
              <a:t>train</a:t>
            </a:r>
            <a:r>
              <a:rPr lang="ko-KR" altLang="en-US" dirty="0"/>
              <a:t>과</a:t>
            </a:r>
            <a:r>
              <a:rPr lang="en-US" altLang="ko-KR" dirty="0"/>
              <a:t> test</a:t>
            </a:r>
            <a:r>
              <a:rPr lang="ko-KR" altLang="en-US" dirty="0"/>
              <a:t>를 </a:t>
            </a:r>
            <a:r>
              <a:rPr lang="ko-KR" altLang="en-US" dirty="0" err="1"/>
              <a:t>나누어주었습니다</a:t>
            </a:r>
            <a:r>
              <a:rPr lang="en-US" altLang="ko-KR" dirty="0"/>
              <a:t>. </a:t>
            </a:r>
          </a:p>
        </p:txBody>
      </p:sp>
      <p:sp>
        <p:nvSpPr>
          <p:cNvPr id="258" name="Google Shape;258;g3069ebf2b8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69ebf2b83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모델은  </a:t>
            </a:r>
            <a:r>
              <a:rPr lang="en-US" altLang="ko-KR" dirty="0"/>
              <a:t>ResNet-18 </a:t>
            </a:r>
            <a:r>
              <a:rPr lang="ko-KR" altLang="en-US" dirty="0"/>
              <a:t>전이학습을 사용하였습니다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ResNet-18</a:t>
            </a:r>
            <a:r>
              <a:rPr lang="ko-KR" altLang="en-US" dirty="0"/>
              <a:t>에 이러한 함수들의 </a:t>
            </a:r>
            <a:r>
              <a:rPr lang="en-US" altLang="ko-KR" dirty="0"/>
              <a:t>sequential</a:t>
            </a:r>
            <a:r>
              <a:rPr lang="ko-KR" altLang="en-US" dirty="0"/>
              <a:t>로 된 </a:t>
            </a:r>
            <a:r>
              <a:rPr lang="en-US" altLang="ko-KR" dirty="0"/>
              <a:t>fc layer</a:t>
            </a:r>
            <a:r>
              <a:rPr lang="ko-KR" altLang="en-US" dirty="0"/>
              <a:t>를 더해주었고 </a:t>
            </a:r>
            <a:r>
              <a:rPr lang="en-US" altLang="ko-KR" dirty="0"/>
              <a:t>loss</a:t>
            </a:r>
            <a:r>
              <a:rPr lang="ko-KR" altLang="en-US" dirty="0"/>
              <a:t>는 이진분류이기 때문에 </a:t>
            </a:r>
            <a:r>
              <a:rPr lang="en-US" altLang="ko-KR" dirty="0" err="1"/>
              <a:t>BCEWith</a:t>
            </a:r>
            <a:r>
              <a:rPr lang="en-US" altLang="ko-KR" dirty="0"/>
              <a:t> </a:t>
            </a:r>
            <a:r>
              <a:rPr lang="en-US" altLang="ko-KR" dirty="0" err="1"/>
              <a:t>LogitsLoss</a:t>
            </a:r>
            <a:r>
              <a:rPr lang="ko-KR" altLang="en-US" dirty="0"/>
              <a:t>를 사용하였습니다</a:t>
            </a:r>
            <a:r>
              <a:rPr lang="en-US" altLang="ko-KR" dirty="0"/>
              <a:t>. </a:t>
            </a:r>
            <a:endParaRPr dirty="0"/>
          </a:p>
        </p:txBody>
      </p:sp>
      <p:sp>
        <p:nvSpPr>
          <p:cNvPr id="258" name="Google Shape;258;g3069ebf2b8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291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69ebf2b83_0_3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ResNet-18</a:t>
            </a:r>
            <a:r>
              <a:rPr lang="ko-KR" altLang="en-US" dirty="0"/>
              <a:t>을 선정한 이유는 모델을 선정하기 앞서 얼굴 표정 분류에 좋은 모델을 조사해보았는데 </a:t>
            </a:r>
            <a:r>
              <a:rPr lang="en-US" altLang="ko-KR" dirty="0"/>
              <a:t>ResNet-18 </a:t>
            </a:r>
            <a:r>
              <a:rPr lang="ko-KR" altLang="en-US" dirty="0"/>
              <a:t>성능이 테스트해본 여러 </a:t>
            </a:r>
            <a:r>
              <a:rPr lang="ko-KR" altLang="en-US" dirty="0" err="1"/>
              <a:t>모델중</a:t>
            </a:r>
            <a:r>
              <a:rPr lang="ko-KR" altLang="en-US" dirty="0"/>
              <a:t> 성능이 가장 좋았다는 논문을 </a:t>
            </a:r>
            <a:r>
              <a:rPr lang="ko-KR" altLang="en-US" dirty="0" err="1"/>
              <a:t>보게되어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참고하였습니다</a:t>
            </a:r>
            <a:r>
              <a:rPr lang="en-US" altLang="ko-KR" dirty="0"/>
              <a:t>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HWT [3], CSO [6] and BBO [7]. </a:t>
            </a:r>
            <a:r>
              <a:rPr lang="ko-KR" altLang="en-US" dirty="0"/>
              <a:t>중 </a:t>
            </a:r>
            <a:r>
              <a:rPr lang="en-US" altLang="ko-KR" dirty="0"/>
              <a:t>ResNet-18 </a:t>
            </a:r>
            <a:r>
              <a:rPr lang="ko-KR" altLang="en-US" dirty="0"/>
              <a:t>이 가장 성능이 좋다는 논문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얼굴 표정</a:t>
            </a:r>
            <a:endParaRPr dirty="0"/>
          </a:p>
        </p:txBody>
      </p:sp>
      <p:sp>
        <p:nvSpPr>
          <p:cNvPr id="245" name="Google Shape;245;g3069ebf2b83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69ebf2b83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최종적으로 </a:t>
            </a:r>
            <a:r>
              <a:rPr lang="en-US" altLang="ko-KR" dirty="0"/>
              <a:t>best model</a:t>
            </a:r>
            <a:r>
              <a:rPr lang="ko-KR" altLang="en-US" dirty="0"/>
              <a:t>의 테스트 </a:t>
            </a:r>
            <a:r>
              <a:rPr lang="en-US" altLang="ko-KR" dirty="0"/>
              <a:t>F1 Score</a:t>
            </a:r>
            <a:r>
              <a:rPr lang="ko-KR" altLang="en-US" dirty="0"/>
              <a:t>는 </a:t>
            </a:r>
            <a:r>
              <a:rPr lang="en-US" altLang="ko-KR" dirty="0"/>
              <a:t>0.92</a:t>
            </a:r>
            <a:r>
              <a:rPr lang="ko-KR" altLang="en-US" dirty="0"/>
              <a:t>였습니다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71" name="Google Shape;271;g3069ebf2b8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592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69ebf2b83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최적화 과정들입니다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 시행착오를 거쳐 가장 높은 스코어를 보여준 조건들인데요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rate</a:t>
            </a:r>
            <a:r>
              <a:rPr lang="ko-KR" altLang="en-US" dirty="0"/>
              <a:t>을</a:t>
            </a:r>
            <a:r>
              <a:rPr lang="en-US" dirty="0"/>
              <a:t> 0.0001</a:t>
            </a:r>
            <a:r>
              <a:rPr lang="ko-KR" altLang="en-US" dirty="0"/>
              <a:t>로 설정한 </a:t>
            </a:r>
            <a:r>
              <a:rPr lang="en-US" dirty="0"/>
              <a:t>SGD </a:t>
            </a:r>
            <a:r>
              <a:rPr lang="ko-KR" altLang="en-US" dirty="0" err="1"/>
              <a:t>옵티마이져와</a:t>
            </a:r>
            <a:r>
              <a:rPr lang="ko-KR" altLang="en-US" dirty="0"/>
              <a:t> </a:t>
            </a:r>
            <a:r>
              <a:rPr lang="en-US" altLang="ko-KR" dirty="0" err="1"/>
              <a:t>lr</a:t>
            </a:r>
            <a:r>
              <a:rPr lang="en-US" altLang="ko-KR" dirty="0"/>
              <a:t> </a:t>
            </a:r>
            <a:r>
              <a:rPr lang="ko-KR" altLang="en-US" dirty="0" err="1"/>
              <a:t>스케쥴러를</a:t>
            </a:r>
            <a:r>
              <a:rPr lang="ko-KR" altLang="en-US" dirty="0"/>
              <a:t> 사용하니 가장 높은 점수를 보여주었습니다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71" name="Google Shape;271;g3069ebf2b8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의료데이터이기 때문에 </a:t>
            </a:r>
            <a:r>
              <a:rPr lang="en-US" altLang="ko-KR" dirty="0"/>
              <a:t>0.92 % </a:t>
            </a:r>
            <a:r>
              <a:rPr lang="ko-KR" altLang="en-US" dirty="0"/>
              <a:t>의 정확도로 확실히 뇌졸중이다 </a:t>
            </a:r>
            <a:r>
              <a:rPr lang="en-US" altLang="ko-KR" dirty="0"/>
              <a:t>/ </a:t>
            </a:r>
            <a:r>
              <a:rPr lang="ko-KR" altLang="en-US" dirty="0"/>
              <a:t>아니다 로 진단함에 위험이 있습니다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뇌졸중 가능성이 낮음</a:t>
            </a:r>
            <a:r>
              <a:rPr lang="en-US" altLang="ko-KR" dirty="0"/>
              <a:t>, </a:t>
            </a:r>
            <a:r>
              <a:rPr lang="ko-KR" altLang="en-US" dirty="0"/>
              <a:t>가능성이 높음 이렇게 확률적으로 분류를 하기로 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046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뇌졸중 가능성이 있는 경우 응급실 방문을 권고하는 식으로 할 수 있겠다고 보았습니다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웹 구현은 </a:t>
            </a:r>
            <a:r>
              <a:rPr lang="en-US" altLang="ko-KR" dirty="0"/>
              <a:t>3</a:t>
            </a:r>
            <a:r>
              <a:rPr lang="ko-KR" altLang="en-US" dirty="0"/>
              <a:t>가지 모델을 한번에 형준님이 다음 순서에 발표하도록 하겠습니다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720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69ebf2b83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결론적으로 이 모델을 실제 생활에서 쓰기에는 의료 솔루션의 특성상 훨씬 더 높은 정확도와 </a:t>
            </a:r>
            <a:r>
              <a:rPr lang="ko-KR" altLang="en-US" dirty="0" err="1"/>
              <a:t>재현율</a:t>
            </a:r>
            <a:r>
              <a:rPr lang="ko-KR" altLang="en-US" dirty="0"/>
              <a:t> 등이 요구되어 모델 개선과 보완이 필요하지만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한편으로는 안면마비로 뇌졸중 응급상황을 간단하게 스마트폰으로 판단할 수 있는 진단 솔루션의 가능성을 보았다는 것이 저의 결론입니다 </a:t>
            </a:r>
            <a:r>
              <a:rPr lang="en-US" altLang="ko-KR" dirty="0"/>
              <a:t>.</a:t>
            </a:r>
          </a:p>
        </p:txBody>
      </p:sp>
      <p:sp>
        <p:nvSpPr>
          <p:cNvPr id="271" name="Google Shape;271;g3069ebf2b8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3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69ebf2b83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3069ebf2b8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69ebf2b83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3069ebf2b8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aaaa0adc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306aaaa0ad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06aaaa0adc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306aaaa0ad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69ebf2b83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g3069ebf2b8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06aaaa0adc_0_1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306aaaa0adc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06aaaa0adc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306aaaa0ad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6aaaa0adc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306aaaa0adc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06aaaa0adc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306aaaa0ad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69ebf2b83_0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069ebf2b83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69ebf2b8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069ebf2b8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69ebf2b83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3069ebf2b83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69ebf2b83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3069ebf2b8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69ebf2b83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3069ebf2b8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jtiptj/chest-xray-pneumoniacovid19tuberculosis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kaggle.com/datasets/andrewmvd/pediatric-pneumonia-chest-xr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89" name="Google Shape;89;p1"/>
            <p:cNvSpPr/>
            <p:nvPr/>
          </p:nvSpPr>
          <p:spPr>
            <a:xfrm rot="10800000" flipH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rot="10800000" flipH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10800000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10800000" flipH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8" name="Google Shape;108;p1"/>
          <p:cNvSpPr/>
          <p:nvPr/>
        </p:nvSpPr>
        <p:spPr>
          <a:xfrm>
            <a:off x="2982538" y="4143405"/>
            <a:ext cx="6123667" cy="107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4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 open CV 미니프로젝트 4조</a:t>
            </a:r>
            <a:endParaRPr sz="32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3222263" y="5772254"/>
            <a:ext cx="1828800" cy="360000"/>
          </a:xfrm>
          <a:prstGeom prst="roundRect">
            <a:avLst>
              <a:gd name="adj" fmla="val 50000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조혜리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5271894" y="5772254"/>
            <a:ext cx="1828800" cy="360000"/>
          </a:xfrm>
          <a:prstGeom prst="roundRect">
            <a:avLst>
              <a:gd name="adj" fmla="val 50000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7321525" y="5772254"/>
            <a:ext cx="1828800" cy="360000"/>
          </a:xfrm>
          <a:prstGeom prst="roundRect">
            <a:avLst>
              <a:gd name="adj" fmla="val 50000"/>
            </a:avLst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박형준</a:t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69ebf2b83_0_276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g3069ebf2b83_0_276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6" name="Google Shape;236;g3069ebf2b83_0_276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37" name="Google Shape;237;g3069ebf2b83_0_27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3069ebf2b83_0_27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9" name="Google Shape;239;g3069ebf2b83_0_276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40" name="Google Shape;240;g3069ebf2b83_0_27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g3069ebf2b83_0_27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2" name="Google Shape;242;g3069ebf2b83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00" y="1182350"/>
            <a:ext cx="9802552" cy="137847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sp>
        <p:nvSpPr>
          <p:cNvPr id="243" name="Google Shape;243;g3069ebf2b83_0_276"/>
          <p:cNvSpPr txBox="1"/>
          <p:nvPr/>
        </p:nvSpPr>
        <p:spPr>
          <a:xfrm>
            <a:off x="1054550" y="2709800"/>
            <a:ext cx="5486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Pediatric Pneumonia Chest X-ray (kaggle.com)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g3069ebf2b83_0_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75" y="3649650"/>
            <a:ext cx="9953224" cy="119267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sp>
        <p:nvSpPr>
          <p:cNvPr id="245" name="Google Shape;245;g3069ebf2b83_0_276"/>
          <p:cNvSpPr txBox="1"/>
          <p:nvPr/>
        </p:nvSpPr>
        <p:spPr>
          <a:xfrm>
            <a:off x="922175" y="5160475"/>
            <a:ext cx="68781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Chest X-Ray (Pneumonia,Covid-19,Tuberculosis) (kaggle.com)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69ebf2b83_0_49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3069ebf2b83_0_49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2" name="Google Shape;252;g3069ebf2b83_0_49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53" name="Google Shape;253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5" name="Google Shape;255;g3069ebf2b83_0_49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56" name="Google Shape;256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58" name="Google Shape;258;g3069ebf2b83_0_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825" y="1065725"/>
            <a:ext cx="8207500" cy="48979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69ebf2b83_0_318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3069ebf2b83_0_318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g3069ebf2b83_0_318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66" name="Google Shape;266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8" name="Google Shape;268;g3069ebf2b83_0_318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69" name="Google Shape;269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1" name="Google Shape;271;g3069ebf2b83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152525"/>
            <a:ext cx="897255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69ebf2b83_0_340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3069ebf2b83_0_340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8" name="Google Shape;278;g3069ebf2b83_0_340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79" name="Google Shape;279;g3069ebf2b83_0_340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g3069ebf2b83_0_340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1" name="Google Shape;281;g3069ebf2b83_0_340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82" name="Google Shape;282;g3069ebf2b83_0_340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g3069ebf2b83_0_340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4" name="Google Shape;284;g3069ebf2b83_0_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625" y="758850"/>
            <a:ext cx="5721777" cy="57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69ebf2b83_0_296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g3069ebf2b83_0_296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91" name="Google Shape;291;g3069ebf2b83_0_296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92" name="Google Shape;292;g3069ebf2b83_0_29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3069ebf2b83_0_29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4" name="Google Shape;294;g3069ebf2b83_0_296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95" name="Google Shape;295;g3069ebf2b83_0_29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g3069ebf2b83_0_29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7" name="Google Shape;297;g3069ebf2b83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50" y="1668138"/>
            <a:ext cx="3829050" cy="372427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298" name="Google Shape;298;g3069ebf2b83_0_296"/>
          <p:cNvPicPr preferRelativeResize="0"/>
          <p:nvPr/>
        </p:nvPicPr>
        <p:blipFill rotWithShape="1">
          <a:blip r:embed="rId4">
            <a:alphaModFix/>
          </a:blip>
          <a:srcRect r="44539"/>
          <a:stretch/>
        </p:blipFill>
        <p:spPr>
          <a:xfrm>
            <a:off x="8674623" y="1537925"/>
            <a:ext cx="2689749" cy="4144924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299" name="Google Shape;299;g3069ebf2b83_0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760" y="1382225"/>
            <a:ext cx="2592100" cy="214902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300" name="Google Shape;300;g3069ebf2b83_0_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3525" y="4531950"/>
            <a:ext cx="2211100" cy="183562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69ebf2b83_0_307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3069ebf2b83_0_307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7" name="Google Shape;307;g3069ebf2b83_0_307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308" name="Google Shape;308;g3069ebf2b83_0_307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g3069ebf2b83_0_307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0" name="Google Shape;310;g3069ebf2b83_0_307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311" name="Google Shape;311;g3069ebf2b83_0_307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g3069ebf2b83_0_307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13" name="Google Shape;313;g3069ebf2b83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950" y="1092925"/>
            <a:ext cx="7137601" cy="462205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314" name="Google Shape;314;g3069ebf2b83_0_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938" y="4784350"/>
            <a:ext cx="10603476" cy="156847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g3069ebf2b83_0_385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320" name="Google Shape;320;g3069ebf2b83_0_385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g3069ebf2b83_0_385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g3069ebf2b83_0_385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g3069ebf2b83_0_385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g3069ebf2b83_0_385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g3069ebf2b83_0_385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g3069ebf2b83_0_385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g3069ebf2b83_0_385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g3069ebf2b83_0_385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g3069ebf2b83_0_385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g3069ebf2b83_0_385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g3069ebf2b83_0_38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g3069ebf2b83_0_385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3" name="Google Shape;333;g3069ebf2b83_0_385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g3069ebf2b83_0_385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g3069ebf2b83_0_385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g3069ebf2b83_0_385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g3069ebf2b83_0_385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g3069ebf2b83_0_385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9" name="Google Shape;339;g3069ebf2b83_0_385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0" name="Google Shape;340;g3069ebf2b83_0_385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341" name="Google Shape;341;g3069ebf2b83_0_385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342" name="Google Shape;342;g3069ebf2b83_0_385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3" name="Google Shape;343;g3069ebf2b83_0_385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g3069ebf2b83_0_385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g3069ebf2b83_0_385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6" name="Google Shape;346;g3069ebf2b83_0_385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7" name="Google Shape;347;g3069ebf2b83_0_385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" name="Google Shape;348;g3069ebf2b83_0_385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9" name="Google Shape;349;g3069ebf2b83_0_385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0" name="Google Shape;350;g3069ebf2b83_0_385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g3069ebf2b83_0_385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g3069ebf2b83_0_385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g3069ebf2b83_0_385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4" name="Google Shape;354;g3069ebf2b83_0_385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5" name="Google Shape;355;g3069ebf2b83_0_385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56" name="Google Shape;356;g3069ebf2b83_0_385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357" name="Google Shape;357;g3069ebf2b83_0_385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8" name="Google Shape;358;g3069ebf2b83_0_385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359" name="Google Shape;359;g3069ebf2b83_0_385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0" name="Google Shape;360;g3069ebf2b83_0_385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1" name="Google Shape;361;g3069ebf2b83_0_385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2" name="Google Shape;362;g3069ebf2b83_0_385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3" name="Google Shape;363;g3069ebf2b83_0_385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4" name="Google Shape;364;g3069ebf2b83_0_385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5" name="Google Shape;365;g3069ebf2b83_0_385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66" name="Google Shape;366;g3069ebf2b83_0_385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069ebf2b83_0_385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95.8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g3069ebf2b83_0_385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3069ebf2b83_0_385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0.13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g3069ebf2b83_0_445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375" name="Google Shape;375;g3069ebf2b83_0_445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g3069ebf2b83_0_445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g3069ebf2b83_0_445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g3069ebf2b83_0_445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g3069ebf2b83_0_445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g3069ebf2b83_0_445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g3069ebf2b83_0_445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g3069ebf2b83_0_445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g3069ebf2b83_0_445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g3069ebf2b83_0_445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g3069ebf2b83_0_445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g3069ebf2b83_0_44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g3069ebf2b83_0_445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g3069ebf2b83_0_445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g3069ebf2b83_0_445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g3069ebf2b83_0_445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g3069ebf2b83_0_445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g3069ebf2b83_0_445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g3069ebf2b83_0_445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4" name="Google Shape;394;g3069ebf2b83_0_445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5" name="Google Shape;395;g3069ebf2b83_0_445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396" name="Google Shape;396;g3069ebf2b83_0_445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397" name="Google Shape;397;g3069ebf2b83_0_445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8" name="Google Shape;398;g3069ebf2b83_0_445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9" name="Google Shape;399;g3069ebf2b83_0_445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0" name="Google Shape;400;g3069ebf2b83_0_445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1" name="Google Shape;401;g3069ebf2b83_0_445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2" name="Google Shape;402;g3069ebf2b83_0_445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3" name="Google Shape;403;g3069ebf2b83_0_445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4" name="Google Shape;404;g3069ebf2b83_0_445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5" name="Google Shape;405;g3069ebf2b83_0_445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6" name="Google Shape;406;g3069ebf2b83_0_445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7" name="Google Shape;407;g3069ebf2b83_0_445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8" name="Google Shape;408;g3069ebf2b83_0_445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9" name="Google Shape;409;g3069ebf2b83_0_445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" name="Google Shape;410;g3069ebf2b83_0_445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1" name="Google Shape;411;g3069ebf2b83_0_445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412" name="Google Shape;412;g3069ebf2b83_0_445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13" name="Google Shape;413;g3069ebf2b83_0_445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414" name="Google Shape;414;g3069ebf2b83_0_445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g3069ebf2b83_0_445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6" name="Google Shape;416;g3069ebf2b83_0_445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7" name="Google Shape;417;g3069ebf2b83_0_445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g3069ebf2b83_0_445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g3069ebf2b83_0_445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g3069ebf2b83_0_445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1" name="Google Shape;421;g3069ebf2b83_0_445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3069ebf2b83_0_445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97.8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3069ebf2b83_0_445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3069ebf2b83_0_445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0.07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69ebf2b83_0_32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3069ebf2b83_0_32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1" name="Google Shape;431;g3069ebf2b83_0_32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432" name="Google Shape;432;g3069ebf2b83_0_32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g3069ebf2b83_0_32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34" name="Google Shape;434;g3069ebf2b83_0_32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435" name="Google Shape;435;g3069ebf2b83_0_32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g3069ebf2b83_0_32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37" name="Google Shape;437;g3069ebf2b83_0_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614488"/>
            <a:ext cx="7581900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069ebf2b83_0_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25" y="3920795"/>
            <a:ext cx="2259475" cy="2197649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69ebf2b83_2_1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3069ebf2b83_2_1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5" name="Google Shape;445;g3069ebf2b83_2_1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446" name="Google Shape;446;g3069ebf2b83_2_1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g3069ebf2b83_2_1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8" name="Google Shape;448;g3069ebf2b83_2_1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449" name="Google Shape;449;g3069ebf2b83_2_1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g3069ebf2b83_2_1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1" name="Google Shape;451;g3069ebf2b83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813" y="896700"/>
            <a:ext cx="4285225" cy="56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E9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6aaaa0adc_2_0"/>
          <p:cNvSpPr/>
          <p:nvPr/>
        </p:nvSpPr>
        <p:spPr>
          <a:xfrm>
            <a:off x="589039" y="137922"/>
            <a:ext cx="11045363" cy="180000"/>
          </a:xfrm>
          <a:custGeom>
            <a:avLst/>
            <a:gdLst/>
            <a:ahLst/>
            <a:cxnLst/>
            <a:rect l="l" t="t" r="r" b="b"/>
            <a:pathLst>
              <a:path w="11045363" h="180000" extrusionOk="0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306aaaa0adc_2_0"/>
          <p:cNvSpPr/>
          <p:nvPr/>
        </p:nvSpPr>
        <p:spPr>
          <a:xfrm>
            <a:off x="607026" y="1354809"/>
            <a:ext cx="1734600" cy="548700"/>
          </a:xfrm>
          <a:prstGeom prst="rect">
            <a:avLst/>
          </a:prstGeom>
          <a:solidFill>
            <a:srgbClr val="2486B7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118" name="Google Shape;118;g306aaaa0adc_2_0"/>
          <p:cNvSpPr/>
          <p:nvPr/>
        </p:nvSpPr>
        <p:spPr>
          <a:xfrm>
            <a:off x="2341626" y="1354809"/>
            <a:ext cx="9292800" cy="548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</a:rPr>
              <a:t>Medical classification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306aaaa0adc_2_0"/>
          <p:cNvSpPr/>
          <p:nvPr/>
        </p:nvSpPr>
        <p:spPr>
          <a:xfrm>
            <a:off x="582301" y="2637922"/>
            <a:ext cx="1734600" cy="548700"/>
          </a:xfrm>
          <a:prstGeom prst="rect">
            <a:avLst/>
          </a:prstGeom>
          <a:solidFill>
            <a:srgbClr val="2486B7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/>
          </a:p>
        </p:txBody>
      </p:sp>
      <p:sp>
        <p:nvSpPr>
          <p:cNvPr id="120" name="Google Shape;120;g306aaaa0adc_2_0"/>
          <p:cNvSpPr/>
          <p:nvPr/>
        </p:nvSpPr>
        <p:spPr>
          <a:xfrm>
            <a:off x="2316901" y="2637922"/>
            <a:ext cx="9292800" cy="548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</a:rPr>
              <a:t>흉부 X-ray 분류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06aaaa0adc_2_0"/>
          <p:cNvSpPr/>
          <p:nvPr/>
        </p:nvSpPr>
        <p:spPr>
          <a:xfrm>
            <a:off x="598026" y="3833359"/>
            <a:ext cx="1734600" cy="548700"/>
          </a:xfrm>
          <a:prstGeom prst="rect">
            <a:avLst/>
          </a:prstGeom>
          <a:solidFill>
            <a:srgbClr val="2486B7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조혜리</a:t>
            </a:r>
            <a:endParaRPr/>
          </a:p>
        </p:txBody>
      </p:sp>
      <p:sp>
        <p:nvSpPr>
          <p:cNvPr id="122" name="Google Shape;122;g306aaaa0adc_2_0"/>
          <p:cNvSpPr/>
          <p:nvPr/>
        </p:nvSpPr>
        <p:spPr>
          <a:xfrm>
            <a:off x="2332626" y="3833359"/>
            <a:ext cx="9292800" cy="548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</a:rPr>
              <a:t>뇌졸중 분류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306aaaa0adc_2_0"/>
          <p:cNvSpPr/>
          <p:nvPr/>
        </p:nvSpPr>
        <p:spPr>
          <a:xfrm>
            <a:off x="582301" y="5072622"/>
            <a:ext cx="1734600" cy="548700"/>
          </a:xfrm>
          <a:prstGeom prst="rect">
            <a:avLst/>
          </a:prstGeom>
          <a:solidFill>
            <a:srgbClr val="2486B7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박형준</a:t>
            </a:r>
            <a:endParaRPr/>
          </a:p>
        </p:txBody>
      </p:sp>
      <p:sp>
        <p:nvSpPr>
          <p:cNvPr id="124" name="Google Shape;124;g306aaaa0adc_2_0"/>
          <p:cNvSpPr/>
          <p:nvPr/>
        </p:nvSpPr>
        <p:spPr>
          <a:xfrm>
            <a:off x="2316901" y="5072622"/>
            <a:ext cx="9292800" cy="548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486B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595959"/>
                </a:solidFill>
              </a:rPr>
              <a:t>피부질환 분류</a:t>
            </a:r>
            <a:endParaRPr sz="2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69ebf2b83_0_351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3069ebf2b83_0_351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8" name="Google Shape;458;g3069ebf2b83_0_351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459" name="Google Shape;459;g3069ebf2b83_0_351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g3069ebf2b83_0_351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1" name="Google Shape;461;g3069ebf2b83_0_351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462" name="Google Shape;462;g3069ebf2b83_0_351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g3069ebf2b83_0_351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64" name="Google Shape;464;g3069ebf2b83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75" y="1351945"/>
            <a:ext cx="4309224" cy="4404229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465" name="Google Shape;465;g3069ebf2b83_0_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925" y="3429000"/>
            <a:ext cx="3584375" cy="79865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sp>
        <p:nvSpPr>
          <p:cNvPr id="466" name="Google Shape;466;g3069ebf2b83_0_351"/>
          <p:cNvSpPr txBox="1"/>
          <p:nvPr/>
        </p:nvSpPr>
        <p:spPr>
          <a:xfrm>
            <a:off x="7215650" y="2185325"/>
            <a:ext cx="37944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18.02.03 김아란 환자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7" name="Google Shape;467;g3069ebf2b83_0_351"/>
          <p:cNvPicPr preferRelativeResize="0"/>
          <p:nvPr/>
        </p:nvPicPr>
        <p:blipFill rotWithShape="1">
          <a:blip r:embed="rId5">
            <a:alphaModFix/>
          </a:blip>
          <a:srcRect r="3605"/>
          <a:stretch/>
        </p:blipFill>
        <p:spPr>
          <a:xfrm>
            <a:off x="2387225" y="2372000"/>
            <a:ext cx="3292724" cy="22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69ebf2b83_0_521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3" name="Google Shape;473;g3069ebf2b83_0_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72" y="1608372"/>
            <a:ext cx="4596201" cy="44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3069ebf2b83_0_521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75" name="Google Shape;475;g3069ebf2b83_0_521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476" name="Google Shape;476;g3069ebf2b83_0_521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g3069ebf2b83_0_521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8" name="Google Shape;478;g3069ebf2b83_0_521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479" name="Google Shape;479;g3069ebf2b83_0_521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g3069ebf2b83_0_521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1" name="Google Shape;481;g3069ebf2b83_0_521"/>
          <p:cNvPicPr preferRelativeResize="0"/>
          <p:nvPr/>
        </p:nvPicPr>
        <p:blipFill rotWithShape="1">
          <a:blip r:embed="rId4">
            <a:alphaModFix/>
          </a:blip>
          <a:srcRect r="3605"/>
          <a:stretch/>
        </p:blipFill>
        <p:spPr>
          <a:xfrm>
            <a:off x="2487350" y="2772475"/>
            <a:ext cx="3292724" cy="2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3069ebf2b83_0_521"/>
          <p:cNvSpPr txBox="1"/>
          <p:nvPr/>
        </p:nvSpPr>
        <p:spPr>
          <a:xfrm>
            <a:off x="7215650" y="2185325"/>
            <a:ext cx="37944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22.12.29 김아란 환자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g3069ebf2b83_0_5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900" y="3136999"/>
            <a:ext cx="3942676" cy="8709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69ebf2b83_0_53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3069ebf2b83_0_53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0" name="Google Shape;490;g3069ebf2b83_0_53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491" name="Google Shape;491;g3069ebf2b83_0_53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g3069ebf2b83_0_53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" name="Google Shape;493;g3069ebf2b83_0_53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494" name="Google Shape;494;g3069ebf2b83_0_53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g3069ebf2b83_0_53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6" name="Google Shape;496;g3069ebf2b83_0_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950" y="944138"/>
            <a:ext cx="5560875" cy="5256625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  <p:pic>
        <p:nvPicPr>
          <p:cNvPr id="497" name="Google Shape;497;g3069ebf2b83_0_539"/>
          <p:cNvPicPr preferRelativeResize="0"/>
          <p:nvPr/>
        </p:nvPicPr>
        <p:blipFill rotWithShape="1">
          <a:blip r:embed="rId4">
            <a:alphaModFix/>
          </a:blip>
          <a:srcRect r="3605"/>
          <a:stretch/>
        </p:blipFill>
        <p:spPr>
          <a:xfrm>
            <a:off x="2066850" y="2532225"/>
            <a:ext cx="3643151" cy="2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069ebf2b83_0_539"/>
          <p:cNvSpPr txBox="1"/>
          <p:nvPr/>
        </p:nvSpPr>
        <p:spPr>
          <a:xfrm>
            <a:off x="7215650" y="2185325"/>
            <a:ext cx="3794400" cy="8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23.1.24 김아란 환자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9" name="Google Shape;499;g3069ebf2b83_0_5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900" y="3289399"/>
            <a:ext cx="3942676" cy="8709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g3069ebf2b83_2_31"/>
          <p:cNvGrpSpPr/>
          <p:nvPr/>
        </p:nvGrpSpPr>
        <p:grpSpPr>
          <a:xfrm>
            <a:off x="6086621" y="1"/>
            <a:ext cx="5861952" cy="3548445"/>
            <a:chOff x="690854" y="-26752"/>
            <a:chExt cx="4488822" cy="2717241"/>
          </a:xfrm>
        </p:grpSpPr>
        <p:sp>
          <p:nvSpPr>
            <p:cNvPr id="505" name="Google Shape;505;g3069ebf2b83_2_31"/>
            <p:cNvSpPr/>
            <p:nvPr/>
          </p:nvSpPr>
          <p:spPr>
            <a:xfrm rot="10800000" flipH="1">
              <a:off x="1562875" y="-19483"/>
              <a:ext cx="2488158" cy="2709972"/>
            </a:xfrm>
            <a:custGeom>
              <a:avLst/>
              <a:gdLst/>
              <a:ahLst/>
              <a:cxnLst/>
              <a:rect l="l" t="t" r="r" b="b"/>
              <a:pathLst>
                <a:path w="3252494" h="3542447" extrusionOk="0">
                  <a:moveTo>
                    <a:pt x="0" y="3542447"/>
                  </a:moveTo>
                  <a:cubicBezTo>
                    <a:pt x="199182" y="2285431"/>
                    <a:pt x="207865" y="1790416"/>
                    <a:pt x="1626247" y="0"/>
                  </a:cubicBezTo>
                  <a:cubicBezTo>
                    <a:pt x="3006529" y="1695166"/>
                    <a:pt x="3072362" y="2209231"/>
                    <a:pt x="3252494" y="3542447"/>
                  </a:cubicBezTo>
                  <a:lnTo>
                    <a:pt x="0" y="354244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g3069ebf2b83_2_31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g3069ebf2b83_2_3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g3069ebf2b83_2_31"/>
            <p:cNvSpPr/>
            <p:nvPr/>
          </p:nvSpPr>
          <p:spPr>
            <a:xfrm>
              <a:off x="690854" y="1953615"/>
              <a:ext cx="601800" cy="60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g3069ebf2b83_2_31"/>
            <p:cNvSpPr/>
            <p:nvPr/>
          </p:nvSpPr>
          <p:spPr>
            <a:xfrm>
              <a:off x="842090" y="2101633"/>
              <a:ext cx="302400" cy="305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g3069ebf2b83_2_31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g3069ebf2b83_2_31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g3069ebf2b83_2_31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g3069ebf2b83_2_31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g3069ebf2b83_2_31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16" name="Google Shape;516;g3069ebf2b83_2_31"/>
          <p:cNvSpPr/>
          <p:nvPr/>
        </p:nvSpPr>
        <p:spPr>
          <a:xfrm>
            <a:off x="5565142" y="4120380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g3069ebf2b83_2_31"/>
          <p:cNvSpPr/>
          <p:nvPr/>
        </p:nvSpPr>
        <p:spPr>
          <a:xfrm>
            <a:off x="5565142" y="4722679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조혜리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g3069ebf2b83_2_31"/>
          <p:cNvSpPr/>
          <p:nvPr/>
        </p:nvSpPr>
        <p:spPr>
          <a:xfrm>
            <a:off x="8585926" y="180340"/>
            <a:ext cx="540512" cy="147423"/>
          </a:xfrm>
          <a:custGeom>
            <a:avLst/>
            <a:gdLst/>
            <a:ahLst/>
            <a:cxnLst/>
            <a:rect l="l" t="t" r="r" b="b"/>
            <a:pathLst>
              <a:path w="482600" h="203342" extrusionOk="0">
                <a:moveTo>
                  <a:pt x="0" y="0"/>
                </a:moveTo>
                <a:cubicBezTo>
                  <a:pt x="80433" y="99483"/>
                  <a:pt x="160867" y="198967"/>
                  <a:pt x="241300" y="203200"/>
                </a:cubicBezTo>
                <a:cubicBezTo>
                  <a:pt x="321733" y="207433"/>
                  <a:pt x="402166" y="116416"/>
                  <a:pt x="482600" y="25400"/>
                </a:cubicBezTo>
              </a:path>
            </a:pathLst>
          </a:custGeom>
          <a:noFill/>
          <a:ln w="57150" cap="rnd" cmpd="sng">
            <a:solidFill>
              <a:srgbClr val="F9AD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3069ebf2b83_2_31"/>
          <p:cNvSpPr/>
          <p:nvPr/>
        </p:nvSpPr>
        <p:spPr>
          <a:xfrm rot="442384">
            <a:off x="7542906" y="1078253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89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3069ebf2b83_2_31"/>
          <p:cNvSpPr/>
          <p:nvPr/>
        </p:nvSpPr>
        <p:spPr>
          <a:xfrm rot="-442384" flipH="1">
            <a:off x="9286926" y="1078252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32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3069ebf2b83_2_31"/>
          <p:cNvSpPr/>
          <p:nvPr/>
        </p:nvSpPr>
        <p:spPr>
          <a:xfrm>
            <a:off x="9773711" y="3963028"/>
            <a:ext cx="210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3069ebf2b83_2_31"/>
          <p:cNvSpPr/>
          <p:nvPr/>
        </p:nvSpPr>
        <p:spPr>
          <a:xfrm>
            <a:off x="8131629" y="3550104"/>
            <a:ext cx="712334" cy="3300639"/>
          </a:xfrm>
          <a:custGeom>
            <a:avLst/>
            <a:gdLst/>
            <a:ahLst/>
            <a:cxnLst/>
            <a:rect l="l" t="t" r="r" b="b"/>
            <a:pathLst>
              <a:path w="712334" h="3300639" extrusionOk="0">
                <a:moveTo>
                  <a:pt x="712334" y="0"/>
                </a:moveTo>
                <a:cubicBezTo>
                  <a:pt x="533324" y="172961"/>
                  <a:pt x="413846" y="290361"/>
                  <a:pt x="304800" y="484867"/>
                </a:cubicBezTo>
                <a:cubicBezTo>
                  <a:pt x="195754" y="679374"/>
                  <a:pt x="108857" y="697744"/>
                  <a:pt x="58057" y="1167039"/>
                </a:cubicBezTo>
                <a:cubicBezTo>
                  <a:pt x="7257" y="1636334"/>
                  <a:pt x="3628" y="2468486"/>
                  <a:pt x="0" y="3300639"/>
                </a:cubicBezTo>
              </a:path>
            </a:pathLst>
          </a:custGeom>
          <a:noFill/>
          <a:ln w="12700" cap="flat" cmpd="sng">
            <a:solidFill>
              <a:srgbClr val="39A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27;p4">
            <a:extLst>
              <a:ext uri="{FF2B5EF4-FFF2-40B4-BE49-F238E27FC236}">
                <a16:creationId xmlns:a16="http://schemas.microsoft.com/office/drawing/2014/main" id="{43305368-1D1D-4225-8BFE-00B9A7C1D861}"/>
              </a:ext>
            </a:extLst>
          </p:cNvPr>
          <p:cNvSpPr/>
          <p:nvPr/>
        </p:nvSpPr>
        <p:spPr>
          <a:xfrm>
            <a:off x="512010" y="1479599"/>
            <a:ext cx="5595670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b="1" i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안면 부분마비 분류를 통한 뇌졸중 가능성 진단 모델</a:t>
            </a:r>
            <a:endParaRPr sz="42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54925115-4786-4BE3-AC59-16B49D159DE7}"/>
              </a:ext>
            </a:extLst>
          </p:cNvPr>
          <p:cNvSpPr/>
          <p:nvPr/>
        </p:nvSpPr>
        <p:spPr>
          <a:xfrm>
            <a:off x="5298312" y="3961173"/>
            <a:ext cx="2904998" cy="73177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3200" dirty="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129;p4">
            <a:extLst>
              <a:ext uri="{FF2B5EF4-FFF2-40B4-BE49-F238E27FC236}">
                <a16:creationId xmlns:a16="http://schemas.microsoft.com/office/drawing/2014/main" id="{5239BC1E-74CA-4456-B162-98FA6E5A0448}"/>
              </a:ext>
            </a:extLst>
          </p:cNvPr>
          <p:cNvSpPr/>
          <p:nvPr/>
        </p:nvSpPr>
        <p:spPr>
          <a:xfrm>
            <a:off x="5298312" y="4563472"/>
            <a:ext cx="2904998" cy="73177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 err="1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조혜리</a:t>
            </a:r>
            <a:endParaRPr sz="3200" dirty="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3034166" y="82913"/>
            <a:ext cx="6123667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이유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4" name="Google Shape;164;p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65" name="Google Shape;165;p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67" name="Google Shape;167;p3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168" name="Google Shape;168;p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AC5144-11AE-41DC-9B9C-A2578FD38B95}"/>
              </a:ext>
            </a:extLst>
          </p:cNvPr>
          <p:cNvSpPr txBox="1"/>
          <p:nvPr/>
        </p:nvSpPr>
        <p:spPr>
          <a:xfrm>
            <a:off x="2382592" y="1287887"/>
            <a:ext cx="4320862" cy="399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945084-E0BF-4935-8CBA-DA3A8C44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5" y="1131460"/>
            <a:ext cx="5482868" cy="484956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3C395-F952-4206-A3CB-DAA9A8D88E55}"/>
              </a:ext>
            </a:extLst>
          </p:cNvPr>
          <p:cNvSpPr txBox="1"/>
          <p:nvPr/>
        </p:nvSpPr>
        <p:spPr>
          <a:xfrm>
            <a:off x="6906296" y="1407820"/>
            <a:ext cx="42307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전세계 사망원인 </a:t>
            </a:r>
            <a:r>
              <a:rPr lang="en-US" altLang="ko-KR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2</a:t>
            </a: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위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73937E-820C-4F47-819D-9E1C8B3D5701}"/>
              </a:ext>
            </a:extLst>
          </p:cNvPr>
          <p:cNvSpPr txBox="1"/>
          <p:nvPr/>
        </p:nvSpPr>
        <p:spPr>
          <a:xfrm>
            <a:off x="1054994" y="1253634"/>
            <a:ext cx="2655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/>
              <a:t>뇌졸중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8548E-1F3D-4F9E-BDF7-A3555D52A5C7}"/>
              </a:ext>
            </a:extLst>
          </p:cNvPr>
          <p:cNvSpPr txBox="1"/>
          <p:nvPr/>
        </p:nvSpPr>
        <p:spPr>
          <a:xfrm>
            <a:off x="6871340" y="2392705"/>
            <a:ext cx="42307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성인 </a:t>
            </a:r>
            <a:r>
              <a:rPr lang="en-US" altLang="ko-KR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</a:t>
            </a: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명 중 </a:t>
            </a:r>
            <a:r>
              <a:rPr lang="en-US" altLang="ko-KR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명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0811A-9094-46B6-B56E-1B0FFDD2CF87}"/>
              </a:ext>
            </a:extLst>
          </p:cNvPr>
          <p:cNvSpPr txBox="1"/>
          <p:nvPr/>
        </p:nvSpPr>
        <p:spPr>
          <a:xfrm>
            <a:off x="6906296" y="3536986"/>
            <a:ext cx="4230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뇌졸중 경험자 </a:t>
            </a:r>
            <a:r>
              <a:rPr lang="en-US" altLang="ko-KR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1</a:t>
            </a:r>
            <a:r>
              <a:rPr lang="ko-KR" altLang="en-US" sz="30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억명</a:t>
            </a: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이상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BDEA6-76ED-4D0A-ACBB-8BAB04EA0413}"/>
              </a:ext>
            </a:extLst>
          </p:cNvPr>
          <p:cNvSpPr txBox="1"/>
          <p:nvPr/>
        </p:nvSpPr>
        <p:spPr>
          <a:xfrm>
            <a:off x="6906296" y="4787176"/>
            <a:ext cx="4230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99D683-C02B-4133-8673-206188627AA0}"/>
              </a:ext>
            </a:extLst>
          </p:cNvPr>
          <p:cNvSpPr txBox="1"/>
          <p:nvPr/>
        </p:nvSpPr>
        <p:spPr>
          <a:xfrm>
            <a:off x="6898638" y="4872888"/>
            <a:ext cx="42307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국민 보건에 중요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69ebf2b83_0_232"/>
          <p:cNvSpPr/>
          <p:nvPr/>
        </p:nvSpPr>
        <p:spPr>
          <a:xfrm>
            <a:off x="389250" y="510560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g3069ebf2b83_0_232"/>
          <p:cNvSpPr/>
          <p:nvPr/>
        </p:nvSpPr>
        <p:spPr>
          <a:xfrm>
            <a:off x="3003041" y="188217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뇌졸중에 대하여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7" name="Google Shape;177;g3069ebf2b83_0_232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78" name="Google Shape;178;g3069ebf2b83_0_232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g3069ebf2b83_0_232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0" name="Google Shape;180;g3069ebf2b83_0_232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81" name="Google Shape;181;g3069ebf2b83_0_232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g3069ebf2b83_0_232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6" name="Picture 2" descr="뇌의 특정 영역들이 손상된 경우">
            <a:extLst>
              <a:ext uri="{FF2B5EF4-FFF2-40B4-BE49-F238E27FC236}">
                <a16:creationId xmlns:a16="http://schemas.microsoft.com/office/drawing/2014/main" id="{34744F09-EE31-485E-823A-80AFB325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2" y="1688261"/>
            <a:ext cx="5878321" cy="385756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63;p3">
            <a:extLst>
              <a:ext uri="{FF2B5EF4-FFF2-40B4-BE49-F238E27FC236}">
                <a16:creationId xmlns:a16="http://schemas.microsoft.com/office/drawing/2014/main" id="{3BEA6F31-CD7F-44BA-96B3-51E8271FBB18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3BD35-6ED9-4A66-8D2A-A7A363C20290}"/>
              </a:ext>
            </a:extLst>
          </p:cNvPr>
          <p:cNvSpPr txBox="1"/>
          <p:nvPr/>
        </p:nvSpPr>
        <p:spPr>
          <a:xfrm>
            <a:off x="7011286" y="1022046"/>
            <a:ext cx="423071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뇌 혈관이 차단되거나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출혈 발생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위치에 따라 다른 증상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일반적으로 한쪽 뇌만 손상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손상된 뇌의 반대편 신체에 나타남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3" y="1799610"/>
            <a:ext cx="6133193" cy="346130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CEB2DE-217B-4D3C-A57B-25DFD5A0F4DB}"/>
              </a:ext>
            </a:extLst>
          </p:cNvPr>
          <p:cNvSpPr txBox="1"/>
          <p:nvPr/>
        </p:nvSpPr>
        <p:spPr>
          <a:xfrm>
            <a:off x="7222687" y="1735528"/>
            <a:ext cx="423071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대표적인 증상 중 하나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부분적 안면 마비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비대칭</a:t>
            </a:r>
            <a:r>
              <a:rPr lang="en-US" altLang="ko-KR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일그러짐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보통 표정과 상이함</a:t>
            </a:r>
            <a:endParaRPr lang="en-US" altLang="ko-KR" sz="30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F0B52-A73E-404F-A67F-29CAEFD6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12" y="678227"/>
            <a:ext cx="4885943" cy="70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9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F0B52-A73E-404F-A67F-29CAEFD6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12" y="678227"/>
            <a:ext cx="4885943" cy="704766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AF5315-C99F-48F7-B151-9CC0B607E97C}"/>
              </a:ext>
            </a:extLst>
          </p:cNvPr>
          <p:cNvSpPr/>
          <p:nvPr/>
        </p:nvSpPr>
        <p:spPr>
          <a:xfrm>
            <a:off x="6282285" y="4982846"/>
            <a:ext cx="2656338" cy="5251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뇌졸중 가능성 낮음</a:t>
            </a:r>
          </a:p>
        </p:txBody>
      </p:sp>
    </p:spTree>
    <p:extLst>
      <p:ext uri="{BB962C8B-B14F-4D97-AF65-F5344CB8AC3E}">
        <p14:creationId xmlns:p14="http://schemas.microsoft.com/office/powerpoint/2010/main" val="459693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F0B52-A73E-404F-A67F-29CAEFD6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49" y="801207"/>
            <a:ext cx="4885943" cy="70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g3069ebf2b83_0_44"/>
          <p:cNvGrpSpPr/>
          <p:nvPr/>
        </p:nvGrpSpPr>
        <p:grpSpPr>
          <a:xfrm>
            <a:off x="6086621" y="1"/>
            <a:ext cx="5861952" cy="3548445"/>
            <a:chOff x="690854" y="-26752"/>
            <a:chExt cx="4488822" cy="2717241"/>
          </a:xfrm>
        </p:grpSpPr>
        <p:sp>
          <p:nvSpPr>
            <p:cNvPr id="130" name="Google Shape;130;g3069ebf2b83_0_44"/>
            <p:cNvSpPr/>
            <p:nvPr/>
          </p:nvSpPr>
          <p:spPr>
            <a:xfrm rot="10800000" flipH="1">
              <a:off x="1562875" y="-19483"/>
              <a:ext cx="2488158" cy="2709972"/>
            </a:xfrm>
            <a:custGeom>
              <a:avLst/>
              <a:gdLst/>
              <a:ahLst/>
              <a:cxnLst/>
              <a:rect l="l" t="t" r="r" b="b"/>
              <a:pathLst>
                <a:path w="3252494" h="3542447" extrusionOk="0">
                  <a:moveTo>
                    <a:pt x="0" y="3542447"/>
                  </a:moveTo>
                  <a:cubicBezTo>
                    <a:pt x="199182" y="2285431"/>
                    <a:pt x="207865" y="1790416"/>
                    <a:pt x="1626247" y="0"/>
                  </a:cubicBezTo>
                  <a:cubicBezTo>
                    <a:pt x="3006529" y="1695166"/>
                    <a:pt x="3072362" y="2209231"/>
                    <a:pt x="3252494" y="3542447"/>
                  </a:cubicBezTo>
                  <a:lnTo>
                    <a:pt x="0" y="354244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g3069ebf2b83_0_44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g3069ebf2b83_0_44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g3069ebf2b83_0_44"/>
            <p:cNvSpPr/>
            <p:nvPr/>
          </p:nvSpPr>
          <p:spPr>
            <a:xfrm>
              <a:off x="690854" y="1953615"/>
              <a:ext cx="601800" cy="60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g3069ebf2b83_0_44"/>
            <p:cNvSpPr/>
            <p:nvPr/>
          </p:nvSpPr>
          <p:spPr>
            <a:xfrm>
              <a:off x="842090" y="2101633"/>
              <a:ext cx="302400" cy="305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g3069ebf2b83_0_44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g3069ebf2b83_0_44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g3069ebf2b83_0_44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g3069ebf2b83_0_44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g3069ebf2b83_0_44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0" name="Google Shape;140;g3069ebf2b83_0_44"/>
          <p:cNvSpPr/>
          <p:nvPr/>
        </p:nvSpPr>
        <p:spPr>
          <a:xfrm>
            <a:off x="0" y="2482960"/>
            <a:ext cx="59691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Chest X-RAY Classification</a:t>
            </a:r>
            <a:endParaRPr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3069ebf2b83_0_44"/>
          <p:cNvSpPr/>
          <p:nvPr/>
        </p:nvSpPr>
        <p:spPr>
          <a:xfrm>
            <a:off x="5565142" y="4120380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g3069ebf2b83_0_44"/>
          <p:cNvSpPr/>
          <p:nvPr/>
        </p:nvSpPr>
        <p:spPr>
          <a:xfrm>
            <a:off x="5565142" y="4722679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g3069ebf2b83_0_44"/>
          <p:cNvSpPr/>
          <p:nvPr/>
        </p:nvSpPr>
        <p:spPr>
          <a:xfrm>
            <a:off x="8585926" y="180340"/>
            <a:ext cx="540512" cy="147423"/>
          </a:xfrm>
          <a:custGeom>
            <a:avLst/>
            <a:gdLst/>
            <a:ahLst/>
            <a:cxnLst/>
            <a:rect l="l" t="t" r="r" b="b"/>
            <a:pathLst>
              <a:path w="482600" h="203342" extrusionOk="0">
                <a:moveTo>
                  <a:pt x="0" y="0"/>
                </a:moveTo>
                <a:cubicBezTo>
                  <a:pt x="80433" y="99483"/>
                  <a:pt x="160867" y="198967"/>
                  <a:pt x="241300" y="203200"/>
                </a:cubicBezTo>
                <a:cubicBezTo>
                  <a:pt x="321733" y="207433"/>
                  <a:pt x="402166" y="116416"/>
                  <a:pt x="482600" y="25400"/>
                </a:cubicBezTo>
              </a:path>
            </a:pathLst>
          </a:custGeom>
          <a:noFill/>
          <a:ln w="57150" cap="rnd" cmpd="sng">
            <a:solidFill>
              <a:srgbClr val="F9AD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3069ebf2b83_0_44"/>
          <p:cNvSpPr/>
          <p:nvPr/>
        </p:nvSpPr>
        <p:spPr>
          <a:xfrm rot="442384">
            <a:off x="7542906" y="1078253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89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g3069ebf2b83_0_44"/>
          <p:cNvSpPr/>
          <p:nvPr/>
        </p:nvSpPr>
        <p:spPr>
          <a:xfrm rot="-442384" flipH="1">
            <a:off x="9286926" y="1078252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32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g3069ebf2b83_0_44"/>
          <p:cNvSpPr/>
          <p:nvPr/>
        </p:nvSpPr>
        <p:spPr>
          <a:xfrm>
            <a:off x="9773711" y="3963028"/>
            <a:ext cx="210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069ebf2b83_0_44"/>
          <p:cNvSpPr/>
          <p:nvPr/>
        </p:nvSpPr>
        <p:spPr>
          <a:xfrm>
            <a:off x="8131629" y="3550104"/>
            <a:ext cx="712334" cy="3300639"/>
          </a:xfrm>
          <a:custGeom>
            <a:avLst/>
            <a:gdLst/>
            <a:ahLst/>
            <a:cxnLst/>
            <a:rect l="l" t="t" r="r" b="b"/>
            <a:pathLst>
              <a:path w="712334" h="3300639" extrusionOk="0">
                <a:moveTo>
                  <a:pt x="712334" y="0"/>
                </a:moveTo>
                <a:cubicBezTo>
                  <a:pt x="533324" y="172961"/>
                  <a:pt x="413846" y="290361"/>
                  <a:pt x="304800" y="484867"/>
                </a:cubicBezTo>
                <a:cubicBezTo>
                  <a:pt x="195754" y="679374"/>
                  <a:pt x="108857" y="697744"/>
                  <a:pt x="58057" y="1167039"/>
                </a:cubicBezTo>
                <a:cubicBezTo>
                  <a:pt x="7257" y="1636334"/>
                  <a:pt x="3628" y="2468486"/>
                  <a:pt x="0" y="3300639"/>
                </a:cubicBezTo>
              </a:path>
            </a:pathLst>
          </a:custGeom>
          <a:noFill/>
          <a:ln w="12700" cap="flat" cmpd="sng">
            <a:solidFill>
              <a:srgbClr val="39A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DF0B52-A73E-404F-A67F-29CAEFD6B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49" y="801207"/>
            <a:ext cx="4885943" cy="704766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AF5315-C99F-48F7-B151-9CC0B607E97C}"/>
              </a:ext>
            </a:extLst>
          </p:cNvPr>
          <p:cNvSpPr/>
          <p:nvPr/>
        </p:nvSpPr>
        <p:spPr>
          <a:xfrm>
            <a:off x="2813622" y="5105826"/>
            <a:ext cx="2656338" cy="5251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뇌졸중 </a:t>
            </a:r>
            <a:r>
              <a:rPr lang="ko-KR" altLang="en-US" sz="2200" b="1"/>
              <a:t>가능성 높음</a:t>
            </a:r>
            <a:endParaRPr lang="ko-KR" altLang="en-US" sz="22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F5C296-37BD-4D3C-B544-2C550B7E12C6}"/>
              </a:ext>
            </a:extLst>
          </p:cNvPr>
          <p:cNvSpPr/>
          <p:nvPr/>
        </p:nvSpPr>
        <p:spPr>
          <a:xfrm>
            <a:off x="2699328" y="1457676"/>
            <a:ext cx="2770632" cy="447598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00AEBE2-E462-4879-9635-49440DC0BA28}"/>
              </a:ext>
            </a:extLst>
          </p:cNvPr>
          <p:cNvSpPr/>
          <p:nvPr/>
        </p:nvSpPr>
        <p:spPr>
          <a:xfrm>
            <a:off x="2813622" y="1312170"/>
            <a:ext cx="2563050" cy="8356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/>
              <a:t>! </a:t>
            </a:r>
            <a:r>
              <a:rPr lang="ko-KR" altLang="en-US" sz="2200" b="1" dirty="0"/>
              <a:t>위급 </a:t>
            </a:r>
            <a:r>
              <a:rPr lang="en-US" altLang="ko-KR" sz="2200" b="1" dirty="0"/>
              <a:t>!</a:t>
            </a:r>
          </a:p>
          <a:p>
            <a:pPr algn="ctr"/>
            <a:r>
              <a:rPr lang="ko-KR" altLang="en-US" sz="2200" b="1" dirty="0"/>
              <a:t>응급실 방문 요망</a:t>
            </a:r>
          </a:p>
        </p:txBody>
      </p:sp>
    </p:spTree>
    <p:extLst>
      <p:ext uri="{BB962C8B-B14F-4D97-AF65-F5344CB8AC3E}">
        <p14:creationId xmlns:p14="http://schemas.microsoft.com/office/powerpoint/2010/main" val="2242011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69ebf2b83_0_276"/>
          <p:cNvSpPr/>
          <p:nvPr/>
        </p:nvSpPr>
        <p:spPr>
          <a:xfrm>
            <a:off x="352738" y="496089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g3069ebf2b83_0_276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3" name="Google Shape;233;g3069ebf2b83_0_276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34" name="Google Shape;234;g3069ebf2b83_0_27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g3069ebf2b83_0_27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36" name="Google Shape;236;g3069ebf2b83_0_276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37" name="Google Shape;237;g3069ebf2b83_0_27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g3069ebf2b83_0_27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18066F-5381-45E0-B39B-6689EA6D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39" y="872961"/>
            <a:ext cx="8420117" cy="1671958"/>
          </a:xfrm>
          <a:prstGeom prst="rect">
            <a:avLst/>
          </a:prstGeom>
        </p:spPr>
      </p:pic>
      <p:sp>
        <p:nvSpPr>
          <p:cNvPr id="16" name="Google Shape;163;p3">
            <a:extLst>
              <a:ext uri="{FF2B5EF4-FFF2-40B4-BE49-F238E27FC236}">
                <a16:creationId xmlns:a16="http://schemas.microsoft.com/office/drawing/2014/main" id="{90E9000F-5294-4A61-A2B0-73EC44CDE932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출처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DCF58-BD76-4107-A8A9-586182821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14" y="2566389"/>
            <a:ext cx="2328590" cy="32491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DDDA82-4A3E-4CF5-B69F-C37FB881D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283" y="2630978"/>
            <a:ext cx="2485433" cy="33850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8BED14-FC7A-476E-A5FD-1A22FA64A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112" y="2852746"/>
            <a:ext cx="2920672" cy="292067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4B579E-D5DE-4DCB-A0DD-8C2E18F37023}"/>
              </a:ext>
            </a:extLst>
          </p:cNvPr>
          <p:cNvSpPr/>
          <p:nvPr/>
        </p:nvSpPr>
        <p:spPr>
          <a:xfrm>
            <a:off x="1282414" y="5549622"/>
            <a:ext cx="2266819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아님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B07956D-9C49-4FE1-B733-118905395DF6}"/>
              </a:ext>
            </a:extLst>
          </p:cNvPr>
          <p:cNvSpPr/>
          <p:nvPr/>
        </p:nvSpPr>
        <p:spPr>
          <a:xfrm>
            <a:off x="4978178" y="5584497"/>
            <a:ext cx="2266819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아님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70BA9E9-855D-4CFD-90AB-E074B12FBFAC}"/>
              </a:ext>
            </a:extLst>
          </p:cNvPr>
          <p:cNvSpPr/>
          <p:nvPr/>
        </p:nvSpPr>
        <p:spPr>
          <a:xfrm>
            <a:off x="8274252" y="5522943"/>
            <a:ext cx="2266819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의심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69ebf2b83_0_49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3069ebf2b83_0_49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2" name="Google Shape;262;g3069ebf2b83_0_49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63" name="Google Shape;263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5" name="Google Shape;265;g3069ebf2b83_0_49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66" name="Google Shape;266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DD8D9C2-650A-4BD1-91E7-D81661F24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400" r="38004" b="48000"/>
          <a:stretch/>
        </p:blipFill>
        <p:spPr>
          <a:xfrm>
            <a:off x="1589115" y="1253695"/>
            <a:ext cx="9292245" cy="4800592"/>
          </a:xfrm>
          <a:prstGeom prst="rect">
            <a:avLst/>
          </a:prstGeom>
        </p:spPr>
      </p:pic>
      <p:sp>
        <p:nvSpPr>
          <p:cNvPr id="13" name="Google Shape;163;p3">
            <a:extLst>
              <a:ext uri="{FF2B5EF4-FFF2-40B4-BE49-F238E27FC236}">
                <a16:creationId xmlns:a16="http://schemas.microsoft.com/office/drawing/2014/main" id="{DC3AF50B-D47F-4A5B-ADD4-01D3B28D5A22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69ebf2b83_0_49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3069ebf2b83_0_49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2" name="Google Shape;262;g3069ebf2b83_0_49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63" name="Google Shape;263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5" name="Google Shape;265;g3069ebf2b83_0_49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66" name="Google Shape;266;g3069ebf2b83_0_4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3069ebf2b83_0_4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3" name="Google Shape;163;p3">
            <a:extLst>
              <a:ext uri="{FF2B5EF4-FFF2-40B4-BE49-F238E27FC236}">
                <a16:creationId xmlns:a16="http://schemas.microsoft.com/office/drawing/2014/main" id="{DC3AF50B-D47F-4A5B-ADD4-01D3B28D5A22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ResNet-18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D86AF9-004F-46A2-891E-0C0A4FE48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6" t="160" r="53991" b="67477"/>
          <a:stretch/>
        </p:blipFill>
        <p:spPr>
          <a:xfrm>
            <a:off x="1033272" y="1703315"/>
            <a:ext cx="5998464" cy="3924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402742-38E9-4B99-8051-4ACCA16E0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3" r="31952" b="9442"/>
          <a:stretch/>
        </p:blipFill>
        <p:spPr>
          <a:xfrm>
            <a:off x="6530043" y="1815139"/>
            <a:ext cx="5245170" cy="3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1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69ebf2b83_0_340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9" name="Google Shape;249;g3069ebf2b83_0_340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50" name="Google Shape;250;g3069ebf2b83_0_340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g3069ebf2b83_0_340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2" name="Google Shape;252;g3069ebf2b83_0_340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53" name="Google Shape;253;g3069ebf2b83_0_340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g3069ebf2b83_0_340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" name="Google Shape;163;p3">
            <a:extLst>
              <a:ext uri="{FF2B5EF4-FFF2-40B4-BE49-F238E27FC236}">
                <a16:creationId xmlns:a16="http://schemas.microsoft.com/office/drawing/2014/main" id="{DFD2C0A5-9BCA-4A99-B7AA-B3081C6B5CA0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선정 이유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45CC62-E953-4F83-AC8C-EA96B7D7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7" y="779610"/>
            <a:ext cx="8531352" cy="22375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50FCA-2E35-4C44-93DD-E5CE7FAE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231" y="2300937"/>
            <a:ext cx="9273122" cy="24586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682342-27DB-4BCB-97D8-31AD9BDF1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6121" y="4810460"/>
            <a:ext cx="6744047" cy="15304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9ebf2b83_0_318"/>
          <p:cNvSpPr/>
          <p:nvPr/>
        </p:nvSpPr>
        <p:spPr>
          <a:xfrm>
            <a:off x="389250" y="513990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3069ebf2b83_0_318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5" name="Google Shape;275;g3069ebf2b83_0_318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76" name="Google Shape;276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8" name="Google Shape;278;g3069ebf2b83_0_318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79" name="Google Shape;279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1BA2FBFC-C241-4388-9549-320398143C0D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DF4C153-7CA8-4646-ADBA-50E2C8A46243}"/>
              </a:ext>
            </a:extLst>
          </p:cNvPr>
          <p:cNvSpPr/>
          <p:nvPr/>
        </p:nvSpPr>
        <p:spPr>
          <a:xfrm>
            <a:off x="2367753" y="1086003"/>
            <a:ext cx="2266819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TRAIN</a:t>
            </a:r>
            <a:endParaRPr lang="ko-KR" altLang="en-US" sz="25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C415B6-1B83-4F8C-9FF9-FBAD2E050DCB}"/>
              </a:ext>
            </a:extLst>
          </p:cNvPr>
          <p:cNvSpPr/>
          <p:nvPr/>
        </p:nvSpPr>
        <p:spPr>
          <a:xfrm>
            <a:off x="7805213" y="1000305"/>
            <a:ext cx="2266819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/>
              <a:t>TEST</a:t>
            </a:r>
            <a:endParaRPr lang="ko-KR" altLang="en-US" sz="25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733431-F8EB-47A0-BDC6-4D7A72E9C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" t="53129" r="73823" b="32733"/>
          <a:stretch/>
        </p:blipFill>
        <p:spPr>
          <a:xfrm>
            <a:off x="1205705" y="2528849"/>
            <a:ext cx="4598054" cy="1699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4DF44D-6CC6-4DAC-A924-585F347D1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43" r="76137" b="11466"/>
          <a:stretch/>
        </p:blipFill>
        <p:spPr>
          <a:xfrm>
            <a:off x="6620214" y="2524074"/>
            <a:ext cx="4928658" cy="16153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C30D71D-3412-448F-938D-38FEC16D9C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848" r="81894" b="664"/>
          <a:stretch/>
        </p:blipFill>
        <p:spPr>
          <a:xfrm>
            <a:off x="6497430" y="4407932"/>
            <a:ext cx="5225600" cy="8989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AD45B39-57E5-4537-A34A-9354F7577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4848" r="82915"/>
          <a:stretch/>
        </p:blipFill>
        <p:spPr>
          <a:xfrm>
            <a:off x="1173067" y="4422940"/>
            <a:ext cx="4630692" cy="9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04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9ebf2b83_0_318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3069ebf2b83_0_318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5" name="Google Shape;275;g3069ebf2b83_0_318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76" name="Google Shape;276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8" name="Google Shape;278;g3069ebf2b83_0_318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79" name="Google Shape;279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38E1540-5C4D-44AE-AC78-81E39A0B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8" r="31300" b="4617"/>
          <a:stretch/>
        </p:blipFill>
        <p:spPr>
          <a:xfrm>
            <a:off x="1648473" y="894649"/>
            <a:ext cx="8895053" cy="52839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16942F-F0C3-4AF4-A97F-4C43893D5D05}"/>
              </a:ext>
            </a:extLst>
          </p:cNvPr>
          <p:cNvSpPr/>
          <p:nvPr/>
        </p:nvSpPr>
        <p:spPr>
          <a:xfrm>
            <a:off x="2267712" y="3536640"/>
            <a:ext cx="3828288" cy="569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1BA2FBFC-C241-4388-9549-320398143C0D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최적화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C2148A-4528-44D4-B82B-BC92CEED3892}"/>
              </a:ext>
            </a:extLst>
          </p:cNvPr>
          <p:cNvSpPr/>
          <p:nvPr/>
        </p:nvSpPr>
        <p:spPr>
          <a:xfrm flipV="1">
            <a:off x="3919728" y="4374457"/>
            <a:ext cx="6477000" cy="569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9B6519C-E5E9-4278-87F0-C7D04849BACF}"/>
              </a:ext>
            </a:extLst>
          </p:cNvPr>
          <p:cNvSpPr/>
          <p:nvPr/>
        </p:nvSpPr>
        <p:spPr>
          <a:xfrm>
            <a:off x="3612452" y="4720548"/>
            <a:ext cx="6369747" cy="5695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0704686-2ED5-49F2-BC39-97E1AD802A99}"/>
              </a:ext>
            </a:extLst>
          </p:cNvPr>
          <p:cNvSpPr/>
          <p:nvPr/>
        </p:nvSpPr>
        <p:spPr>
          <a:xfrm>
            <a:off x="2696075" y="4821153"/>
            <a:ext cx="3151826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가능성이 높음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6127E8-6114-4E6E-AE03-B67767F571DD}"/>
              </a:ext>
            </a:extLst>
          </p:cNvPr>
          <p:cNvSpPr/>
          <p:nvPr/>
        </p:nvSpPr>
        <p:spPr>
          <a:xfrm>
            <a:off x="6344099" y="4821153"/>
            <a:ext cx="2973637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가능성이 낮음</a:t>
            </a:r>
          </a:p>
        </p:txBody>
      </p:sp>
    </p:spTree>
    <p:extLst>
      <p:ext uri="{BB962C8B-B14F-4D97-AF65-F5344CB8AC3E}">
        <p14:creationId xmlns:p14="http://schemas.microsoft.com/office/powerpoint/2010/main" val="377234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69ebf2b83_0_243"/>
          <p:cNvSpPr/>
          <p:nvPr/>
        </p:nvSpPr>
        <p:spPr>
          <a:xfrm>
            <a:off x="0" y="673017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1" name="Google Shape;19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2" name="Google Shape;19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4" name="Google Shape;19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5" name="Google Shape;19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805D8FA-42D9-4329-ADFC-E11F3BAC5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45" y="1575962"/>
            <a:ext cx="6405983" cy="361525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09E07E1F-F494-4BA0-8657-7E6F9FC2613E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뇌졸중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0704686-2ED5-49F2-BC39-97E1AD802A99}"/>
              </a:ext>
            </a:extLst>
          </p:cNvPr>
          <p:cNvSpPr/>
          <p:nvPr/>
        </p:nvSpPr>
        <p:spPr>
          <a:xfrm>
            <a:off x="2696075" y="4821153"/>
            <a:ext cx="3151826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가능성이 높음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6127E8-6114-4E6E-AE03-B67767F571DD}"/>
              </a:ext>
            </a:extLst>
          </p:cNvPr>
          <p:cNvSpPr/>
          <p:nvPr/>
        </p:nvSpPr>
        <p:spPr>
          <a:xfrm>
            <a:off x="6344099" y="4821153"/>
            <a:ext cx="2973637" cy="8708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뇌졸중 가능성이 낮음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3F28E9-FCCA-4A11-851F-45C4AA3C49CE}"/>
              </a:ext>
            </a:extLst>
          </p:cNvPr>
          <p:cNvSpPr/>
          <p:nvPr/>
        </p:nvSpPr>
        <p:spPr>
          <a:xfrm>
            <a:off x="2696075" y="1200188"/>
            <a:ext cx="2942140" cy="8708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/>
              <a:t>응급실 방문 요망</a:t>
            </a:r>
          </a:p>
        </p:txBody>
      </p:sp>
    </p:spTree>
    <p:extLst>
      <p:ext uri="{BB962C8B-B14F-4D97-AF65-F5344CB8AC3E}">
        <p14:creationId xmlns:p14="http://schemas.microsoft.com/office/powerpoint/2010/main" val="701657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69ebf2b83_0_318"/>
          <p:cNvSpPr/>
          <p:nvPr/>
        </p:nvSpPr>
        <p:spPr>
          <a:xfrm>
            <a:off x="389250" y="513990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3069ebf2b83_0_318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</a:t>
            </a:r>
            <a:r>
              <a:rPr lang="ko-KR" sz="24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endParaRPr sz="2800" b="1" i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</a:t>
            </a:r>
            <a:r>
              <a:rPr lang="ko-KR" sz="10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ko-KR" sz="10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4조</a:t>
            </a:r>
            <a:endParaRPr sz="2800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5" name="Google Shape;275;g3069ebf2b83_0_318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76" name="Google Shape;276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8" name="Google Shape;278;g3069ebf2b83_0_318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79" name="Google Shape;279;g3069ebf2b83_0_31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g3069ebf2b83_0_3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63;p3">
            <a:extLst>
              <a:ext uri="{FF2B5EF4-FFF2-40B4-BE49-F238E27FC236}">
                <a16:creationId xmlns:a16="http://schemas.microsoft.com/office/drawing/2014/main" id="{1BA2FBFC-C241-4388-9549-320398143C0D}"/>
              </a:ext>
            </a:extLst>
          </p:cNvPr>
          <p:cNvSpPr/>
          <p:nvPr/>
        </p:nvSpPr>
        <p:spPr>
          <a:xfrm>
            <a:off x="3661221" y="20395"/>
            <a:ext cx="4661864" cy="9002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altLang="en-US" sz="35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sz="3500" b="1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DF4C153-7CA8-4646-ADBA-50E2C8A46243}"/>
              </a:ext>
            </a:extLst>
          </p:cNvPr>
          <p:cNvSpPr/>
          <p:nvPr/>
        </p:nvSpPr>
        <p:spPr>
          <a:xfrm>
            <a:off x="2026648" y="3253131"/>
            <a:ext cx="8138703" cy="17303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안면마비로 뇌졸중 간단 진단 솔루션의 가능성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4C415B6-1B83-4F8C-9FF9-FBAD2E050DCB}"/>
              </a:ext>
            </a:extLst>
          </p:cNvPr>
          <p:cNvSpPr/>
          <p:nvPr/>
        </p:nvSpPr>
        <p:spPr>
          <a:xfrm>
            <a:off x="3253350" y="1374218"/>
            <a:ext cx="5399174" cy="163335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모델 개선과 보완이 요구됨</a:t>
            </a:r>
          </a:p>
        </p:txBody>
      </p:sp>
    </p:spTree>
    <p:extLst>
      <p:ext uri="{BB962C8B-B14F-4D97-AF65-F5344CB8AC3E}">
        <p14:creationId xmlns:p14="http://schemas.microsoft.com/office/powerpoint/2010/main" val="218087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2986630" y="22866"/>
            <a:ext cx="6123667" cy="9694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4" name="Google Shape;154;p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55" name="Google Shape;155;p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7" name="Google Shape;157;p3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158" name="Google Shape;158;p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0" name="Google Shape;16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162" y="1233850"/>
            <a:ext cx="6123674" cy="459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C7B6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g3069ebf2b83_0_66"/>
          <p:cNvGrpSpPr/>
          <p:nvPr/>
        </p:nvGrpSpPr>
        <p:grpSpPr>
          <a:xfrm>
            <a:off x="6086621" y="1"/>
            <a:ext cx="5861952" cy="3548445"/>
            <a:chOff x="690854" y="-26752"/>
            <a:chExt cx="4488822" cy="2717241"/>
          </a:xfrm>
        </p:grpSpPr>
        <p:sp>
          <p:nvSpPr>
            <p:cNvPr id="528" name="Google Shape;528;g3069ebf2b83_0_66"/>
            <p:cNvSpPr/>
            <p:nvPr/>
          </p:nvSpPr>
          <p:spPr>
            <a:xfrm rot="10800000" flipH="1">
              <a:off x="1562875" y="-19483"/>
              <a:ext cx="2488158" cy="2709972"/>
            </a:xfrm>
            <a:custGeom>
              <a:avLst/>
              <a:gdLst/>
              <a:ahLst/>
              <a:cxnLst/>
              <a:rect l="l" t="t" r="r" b="b"/>
              <a:pathLst>
                <a:path w="3252494" h="3542447" extrusionOk="0">
                  <a:moveTo>
                    <a:pt x="0" y="3542447"/>
                  </a:moveTo>
                  <a:cubicBezTo>
                    <a:pt x="199182" y="2285431"/>
                    <a:pt x="207865" y="1790416"/>
                    <a:pt x="1626247" y="0"/>
                  </a:cubicBezTo>
                  <a:cubicBezTo>
                    <a:pt x="3006529" y="1695166"/>
                    <a:pt x="3072362" y="2209231"/>
                    <a:pt x="3252494" y="3542447"/>
                  </a:cubicBezTo>
                  <a:lnTo>
                    <a:pt x="0" y="3542447"/>
                  </a:lnTo>
                  <a:close/>
                </a:path>
              </a:pathLst>
            </a:custGeom>
            <a:solidFill>
              <a:srgbClr val="FBC39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9" name="Google Shape;529;g3069ebf2b83_0_66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g3069ebf2b83_0_66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g3069ebf2b83_0_66"/>
            <p:cNvSpPr/>
            <p:nvPr/>
          </p:nvSpPr>
          <p:spPr>
            <a:xfrm>
              <a:off x="690854" y="1953615"/>
              <a:ext cx="601800" cy="601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2" name="Google Shape;532;g3069ebf2b83_0_66"/>
            <p:cNvSpPr/>
            <p:nvPr/>
          </p:nvSpPr>
          <p:spPr>
            <a:xfrm>
              <a:off x="842090" y="2101633"/>
              <a:ext cx="302400" cy="30570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g3069ebf2b83_0_66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g3069ebf2b83_0_66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g3069ebf2b83_0_66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g3069ebf2b83_0_66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g3069ebf2b83_0_66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8" name="Google Shape;538;g3069ebf2b83_0_66"/>
          <p:cNvSpPr/>
          <p:nvPr/>
        </p:nvSpPr>
        <p:spPr>
          <a:xfrm>
            <a:off x="0" y="2482960"/>
            <a:ext cx="5969100" cy="10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i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피부 질병 다중분류</a:t>
            </a:r>
            <a:endParaRPr sz="3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g3069ebf2b83_0_66"/>
          <p:cNvSpPr/>
          <p:nvPr/>
        </p:nvSpPr>
        <p:spPr>
          <a:xfrm>
            <a:off x="5565142" y="4120380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4조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g3069ebf2b83_0_66"/>
          <p:cNvSpPr/>
          <p:nvPr/>
        </p:nvSpPr>
        <p:spPr>
          <a:xfrm>
            <a:off x="5565142" y="4722679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9A99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박형준</a:t>
            </a:r>
            <a:endParaRPr sz="1400">
              <a:solidFill>
                <a:srgbClr val="39A99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g3069ebf2b83_0_66"/>
          <p:cNvSpPr/>
          <p:nvPr/>
        </p:nvSpPr>
        <p:spPr>
          <a:xfrm>
            <a:off x="8585926" y="180340"/>
            <a:ext cx="540512" cy="147423"/>
          </a:xfrm>
          <a:custGeom>
            <a:avLst/>
            <a:gdLst/>
            <a:ahLst/>
            <a:cxnLst/>
            <a:rect l="l" t="t" r="r" b="b"/>
            <a:pathLst>
              <a:path w="482600" h="203342" extrusionOk="0">
                <a:moveTo>
                  <a:pt x="0" y="0"/>
                </a:moveTo>
                <a:cubicBezTo>
                  <a:pt x="80433" y="99483"/>
                  <a:pt x="160867" y="198967"/>
                  <a:pt x="241300" y="203200"/>
                </a:cubicBezTo>
                <a:cubicBezTo>
                  <a:pt x="321733" y="207433"/>
                  <a:pt x="402166" y="116416"/>
                  <a:pt x="482600" y="25400"/>
                </a:cubicBezTo>
              </a:path>
            </a:pathLst>
          </a:custGeom>
          <a:noFill/>
          <a:ln w="57150" cap="rnd" cmpd="sng">
            <a:solidFill>
              <a:srgbClr val="F9AD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3069ebf2b83_0_66"/>
          <p:cNvSpPr/>
          <p:nvPr/>
        </p:nvSpPr>
        <p:spPr>
          <a:xfrm rot="442384">
            <a:off x="7542906" y="1078253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89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3069ebf2b83_0_66"/>
          <p:cNvSpPr/>
          <p:nvPr/>
        </p:nvSpPr>
        <p:spPr>
          <a:xfrm rot="-442384" flipH="1">
            <a:off x="9286926" y="1078252"/>
            <a:ext cx="850936" cy="209646"/>
          </a:xfrm>
          <a:prstGeom prst="roundRect">
            <a:avLst>
              <a:gd name="adj" fmla="val 50000"/>
            </a:avLst>
          </a:prstGeom>
          <a:solidFill>
            <a:srgbClr val="FBC392"/>
          </a:solidFill>
          <a:ln>
            <a:noFill/>
          </a:ln>
          <a:effectLst>
            <a:outerShdw dist="127000" dir="13200000" algn="bl" rotWithShape="0">
              <a:srgbClr val="F9AD67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3069ebf2b83_0_66"/>
          <p:cNvSpPr/>
          <p:nvPr/>
        </p:nvSpPr>
        <p:spPr>
          <a:xfrm>
            <a:off x="9773711" y="3963028"/>
            <a:ext cx="2103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069ebf2b83_0_66"/>
          <p:cNvSpPr/>
          <p:nvPr/>
        </p:nvSpPr>
        <p:spPr>
          <a:xfrm>
            <a:off x="8131629" y="3550104"/>
            <a:ext cx="712334" cy="3300639"/>
          </a:xfrm>
          <a:custGeom>
            <a:avLst/>
            <a:gdLst/>
            <a:ahLst/>
            <a:cxnLst/>
            <a:rect l="l" t="t" r="r" b="b"/>
            <a:pathLst>
              <a:path w="712334" h="3300639" extrusionOk="0">
                <a:moveTo>
                  <a:pt x="712334" y="0"/>
                </a:moveTo>
                <a:cubicBezTo>
                  <a:pt x="533324" y="172961"/>
                  <a:pt x="413846" y="290361"/>
                  <a:pt x="304800" y="484867"/>
                </a:cubicBezTo>
                <a:cubicBezTo>
                  <a:pt x="195754" y="679374"/>
                  <a:pt x="108857" y="697744"/>
                  <a:pt x="58057" y="1167039"/>
                </a:cubicBezTo>
                <a:cubicBezTo>
                  <a:pt x="7257" y="1636334"/>
                  <a:pt x="3628" y="2468486"/>
                  <a:pt x="0" y="3300639"/>
                </a:cubicBezTo>
              </a:path>
            </a:pathLst>
          </a:custGeom>
          <a:noFill/>
          <a:ln w="12700" cap="flat" cmpd="sng">
            <a:solidFill>
              <a:srgbClr val="39A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69ebf2b83_0_188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3069ebf2b83_0_188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2" name="Google Shape;552;g3069ebf2b83_0_188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553" name="Google Shape;553;g3069ebf2b83_0_18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4" name="Google Shape;554;g3069ebf2b83_0_18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5" name="Google Shape;555;g3069ebf2b83_0_188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556" name="Google Shape;556;g3069ebf2b83_0_188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g3069ebf2b83_0_18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58" name="Google Shape;558;g3069ebf2b83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25" y="1192825"/>
            <a:ext cx="8583850" cy="5120800"/>
          </a:xfrm>
          <a:prstGeom prst="rect">
            <a:avLst/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g306aaaa0adc_0_60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576" name="Google Shape;576;g306aaaa0adc_0_60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7" name="Google Shape;577;g306aaaa0adc_0_60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g306aaaa0adc_0_60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g306aaaa0adc_0_60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g306aaaa0adc_0_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g306aaaa0adc_0_60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g306aaaa0adc_0_60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3" name="Google Shape;583;g306aaaa0adc_0_60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4" name="Google Shape;584;g306aaaa0adc_0_60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5" name="Google Shape;585;g306aaaa0adc_0_60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6" name="Google Shape;586;g306aaaa0adc_0_60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g306aaaa0adc_0_60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g306aaaa0adc_0_60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g306aaaa0adc_0_60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0" name="Google Shape;590;g306aaaa0adc_0_60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1" name="Google Shape;591;g306aaaa0adc_0_60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2" name="Google Shape;592;g306aaaa0adc_0_60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g306aaaa0adc_0_60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g306aaaa0adc_0_60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95" name="Google Shape;595;g306aaaa0adc_0_60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6" name="Google Shape;596;g306aaaa0adc_0_60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597" name="Google Shape;597;g306aaaa0adc_0_60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598" name="Google Shape;598;g306aaaa0adc_0_60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9" name="Google Shape;599;g306aaaa0adc_0_60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0" name="Google Shape;600;g306aaaa0adc_0_60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1" name="Google Shape;601;g306aaaa0adc_0_60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2" name="Google Shape;602;g306aaaa0adc_0_60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3" name="Google Shape;603;g306aaaa0adc_0_60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g306aaaa0adc_0_60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g306aaaa0adc_0_60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6" name="Google Shape;606;g306aaaa0adc_0_60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7" name="Google Shape;607;g306aaaa0adc_0_60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8" name="Google Shape;608;g306aaaa0adc_0_60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9" name="Google Shape;609;g306aaaa0adc_0_60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0" name="Google Shape;610;g306aaaa0adc_0_60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1" name="Google Shape;611;g306aaaa0adc_0_60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12" name="Google Shape;612;g306aaaa0adc_0_60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613" name="Google Shape;613;g306aaaa0adc_0_60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14" name="Google Shape;614;g306aaaa0adc_0_60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615" name="Google Shape;615;g306aaaa0adc_0_60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6" name="Google Shape;616;g306aaaa0adc_0_60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7" name="Google Shape;617;g306aaaa0adc_0_60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8" name="Google Shape;618;g306aaaa0adc_0_60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9" name="Google Shape;619;g306aaaa0adc_0_60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0" name="Google Shape;620;g306aaaa0adc_0_60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21" name="Google Shape;621;g306aaaa0adc_0_60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22" name="Google Shape;622;g306aaaa0adc_0_60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306aaaa0adc_0_60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35.8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g306aaaa0adc_0_60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306aaaa0adc_0_60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g306aaaa0adc_0_114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631" name="Google Shape;631;g306aaaa0adc_0_114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g306aaaa0adc_0_114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g306aaaa0adc_0_114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g306aaaa0adc_0_114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g306aaaa0adc_0_114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g306aaaa0adc_0_114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g306aaaa0adc_0_114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8" name="Google Shape;638;g306aaaa0adc_0_114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9" name="Google Shape;639;g306aaaa0adc_0_114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g306aaaa0adc_0_114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g306aaaa0adc_0_114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g306aaaa0adc_0_114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g306aaaa0adc_0_114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g306aaaa0adc_0_114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g306aaaa0adc_0_114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g306aaaa0adc_0_114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g306aaaa0adc_0_114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g306aaaa0adc_0_114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g306aaaa0adc_0_114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50" name="Google Shape;650;g306aaaa0adc_0_114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1" name="Google Shape;651;g306aaaa0adc_0_114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652" name="Google Shape;652;g306aaaa0adc_0_114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653" name="Google Shape;653;g306aaaa0adc_0_114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4" name="Google Shape;654;g306aaaa0adc_0_114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5" name="Google Shape;655;g306aaaa0adc_0_114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6" name="Google Shape;656;g306aaaa0adc_0_114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7" name="Google Shape;657;g306aaaa0adc_0_114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8" name="Google Shape;658;g306aaaa0adc_0_114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59" name="Google Shape;659;g306aaaa0adc_0_114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0" name="Google Shape;660;g306aaaa0adc_0_114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1" name="Google Shape;661;g306aaaa0adc_0_114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2" name="Google Shape;662;g306aaaa0adc_0_114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3" name="Google Shape;663;g306aaaa0adc_0_114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4" name="Google Shape;664;g306aaaa0adc_0_114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5" name="Google Shape;665;g306aaaa0adc_0_114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6" name="Google Shape;666;g306aaaa0adc_0_114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67" name="Google Shape;667;g306aaaa0adc_0_114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668" name="Google Shape;668;g306aaaa0adc_0_114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69" name="Google Shape;669;g306aaaa0adc_0_114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670" name="Google Shape;670;g306aaaa0adc_0_114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1" name="Google Shape;671;g306aaaa0adc_0_114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2" name="Google Shape;672;g306aaaa0adc_0_114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3" name="Google Shape;673;g306aaaa0adc_0_114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4" name="Google Shape;674;g306aaaa0adc_0_114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5" name="Google Shape;675;g306aaaa0adc_0_114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6" name="Google Shape;676;g306aaaa0adc_0_114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77" name="Google Shape;677;g306aaaa0adc_0_114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06aaaa0adc_0_114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28.8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306aaaa0adc_0_114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306aaaa0adc_0_114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2.37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69ebf2b83_0_19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3069ebf2b83_0_19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87" name="Google Shape;687;g3069ebf2b83_0_19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688" name="Google Shape;688;g3069ebf2b83_0_1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g3069ebf2b83_0_1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0" name="Google Shape;690;g3069ebf2b83_0_19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691" name="Google Shape;691;g3069ebf2b83_0_19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g3069ebf2b83_0_19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93" name="Google Shape;693;g3069ebf2b83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00" y="1502600"/>
            <a:ext cx="7878175" cy="45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3069ebf2b83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250" y="1139422"/>
            <a:ext cx="5362501" cy="50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06aaaa0adc_0_189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g306aaaa0adc_0_189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01" name="Google Shape;701;g306aaaa0adc_0_189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702" name="Google Shape;702;g306aaaa0adc_0_18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g306aaaa0adc_0_18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04" name="Google Shape;704;g306aaaa0adc_0_189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705" name="Google Shape;705;g306aaaa0adc_0_189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g306aaaa0adc_0_189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07" name="Google Shape;707;g306aaaa0adc_0_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250" y="992475"/>
            <a:ext cx="9250801" cy="51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06aaaa0adc_0_216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g306aaaa0adc_0_216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4" name="Google Shape;714;g306aaaa0adc_0_216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715" name="Google Shape;715;g306aaaa0adc_0_21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6" name="Google Shape;716;g306aaaa0adc_0_21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17" name="Google Shape;717;g306aaaa0adc_0_216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718" name="Google Shape;718;g306aaaa0adc_0_21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9" name="Google Shape;719;g306aaaa0adc_0_21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20" name="Google Shape;720;g306aaaa0adc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25" y="1150124"/>
            <a:ext cx="8713451" cy="49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g306aaaa0adc_0_235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726" name="Google Shape;726;g306aaaa0adc_0_235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7" name="Google Shape;727;g306aaaa0adc_0_235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8" name="Google Shape;728;g306aaaa0adc_0_235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g306aaaa0adc_0_235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0" name="Google Shape;730;g306aaaa0adc_0_235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1" name="Google Shape;731;g306aaaa0adc_0_235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2" name="Google Shape;732;g306aaaa0adc_0_235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3" name="Google Shape;733;g306aaaa0adc_0_235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4" name="Google Shape;734;g306aaaa0adc_0_235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g306aaaa0adc_0_235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6" name="Google Shape;736;g306aaaa0adc_0_235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7" name="Google Shape;737;g306aaaa0adc_0_23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g306aaaa0adc_0_235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9" name="Google Shape;739;g306aaaa0adc_0_235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0" name="Google Shape;740;g306aaaa0adc_0_235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g306aaaa0adc_0_235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2" name="Google Shape;742;g306aaaa0adc_0_235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3" name="Google Shape;743;g306aaaa0adc_0_235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4" name="Google Shape;744;g306aaaa0adc_0_235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45" name="Google Shape;745;g306aaaa0adc_0_235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46" name="Google Shape;746;g306aaaa0adc_0_235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747" name="Google Shape;747;g306aaaa0adc_0_235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748" name="Google Shape;748;g306aaaa0adc_0_235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9" name="Google Shape;749;g306aaaa0adc_0_235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0" name="Google Shape;750;g306aaaa0adc_0_235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1" name="Google Shape;751;g306aaaa0adc_0_235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2" name="Google Shape;752;g306aaaa0adc_0_235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3" name="Google Shape;753;g306aaaa0adc_0_235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4" name="Google Shape;754;g306aaaa0adc_0_235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5" name="Google Shape;755;g306aaaa0adc_0_235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g306aaaa0adc_0_235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g306aaaa0adc_0_235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8" name="Google Shape;758;g306aaaa0adc_0_235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9" name="Google Shape;759;g306aaaa0adc_0_235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0" name="Google Shape;760;g306aaaa0adc_0_235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1" name="Google Shape;761;g306aaaa0adc_0_235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62" name="Google Shape;762;g306aaaa0adc_0_235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763" name="Google Shape;763;g306aaaa0adc_0_235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764" name="Google Shape;764;g306aaaa0adc_0_235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765" name="Google Shape;765;g306aaaa0adc_0_235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66" name="Google Shape;766;g306aaaa0adc_0_235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67" name="Google Shape;767;g306aaaa0adc_0_235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68" name="Google Shape;768;g306aaaa0adc_0_235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69" name="Google Shape;769;g306aaaa0adc_0_235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70" name="Google Shape;770;g306aaaa0adc_0_235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71" name="Google Shape;771;g306aaaa0adc_0_235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772" name="Google Shape;772;g306aaaa0adc_0_235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306aaaa0adc_0_235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2.88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g306aaaa0adc_0_235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Train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g306aaaa0adc_0_235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2.03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g306aaaa0adc_0_289"/>
          <p:cNvGrpSpPr/>
          <p:nvPr/>
        </p:nvGrpSpPr>
        <p:grpSpPr>
          <a:xfrm>
            <a:off x="405788" y="-1"/>
            <a:ext cx="1689934" cy="1014244"/>
            <a:chOff x="649022" y="-26752"/>
            <a:chExt cx="4530654" cy="2719152"/>
          </a:xfrm>
        </p:grpSpPr>
        <p:sp>
          <p:nvSpPr>
            <p:cNvPr id="781" name="Google Shape;781;g306aaaa0adc_0_289"/>
            <p:cNvSpPr/>
            <p:nvPr/>
          </p:nvSpPr>
          <p:spPr>
            <a:xfrm rot="10800000" flipH="1">
              <a:off x="1562875" y="-22111"/>
              <a:ext cx="2490600" cy="2712600"/>
            </a:xfrm>
            <a:prstGeom prst="triangle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2" name="Google Shape;782;g306aaaa0adc_0_289"/>
            <p:cNvSpPr/>
            <p:nvPr/>
          </p:nvSpPr>
          <p:spPr>
            <a:xfrm>
              <a:off x="2517716" y="-18896"/>
              <a:ext cx="589800" cy="624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3" name="Google Shape;783;g306aaaa0adc_0_289"/>
            <p:cNvSpPr/>
            <p:nvPr/>
          </p:nvSpPr>
          <p:spPr>
            <a:xfrm>
              <a:off x="2448410" y="605356"/>
              <a:ext cx="718651" cy="1565660"/>
            </a:xfrm>
            <a:custGeom>
              <a:avLst/>
              <a:gdLst/>
              <a:ahLst/>
              <a:cxnLst/>
              <a:rect l="l" t="t" r="r" b="b"/>
              <a:pathLst>
                <a:path w="354452" h="772212" extrusionOk="0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4" name="Google Shape;784;g306aaaa0adc_0_289"/>
            <p:cNvSpPr/>
            <p:nvPr/>
          </p:nvSpPr>
          <p:spPr>
            <a:xfrm rot="10800000" flipH="1">
              <a:off x="1559444" y="-2281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5" name="Google Shape;785;g306aaaa0adc_0_289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/>
              <a:ahLst/>
              <a:cxnLst/>
              <a:rect l="l" t="t" r="r" b="b"/>
              <a:pathLst>
                <a:path w="508083" h="2459817" extrusionOk="0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6" name="Google Shape;786;g306aaaa0adc_0_289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/>
              <a:ahLst/>
              <a:cxnLst/>
              <a:rect l="l" t="t" r="r" b="b"/>
              <a:pathLst>
                <a:path w="507869" h="1027900" extrusionOk="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7" name="Google Shape;787;g306aaaa0adc_0_289"/>
            <p:cNvSpPr/>
            <p:nvPr/>
          </p:nvSpPr>
          <p:spPr>
            <a:xfrm>
              <a:off x="649022" y="1911783"/>
              <a:ext cx="688609" cy="685391"/>
            </a:xfrm>
            <a:custGeom>
              <a:avLst/>
              <a:gdLst/>
              <a:ahLst/>
              <a:cxnLst/>
              <a:rect l="l" t="t" r="r" b="b"/>
              <a:pathLst>
                <a:path w="641" h="641" extrusionOk="0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8" name="Google Shape;788;g306aaaa0adc_0_289"/>
            <p:cNvSpPr/>
            <p:nvPr/>
          </p:nvSpPr>
          <p:spPr>
            <a:xfrm>
              <a:off x="690854" y="1953615"/>
              <a:ext cx="601729" cy="601728"/>
            </a:xfrm>
            <a:custGeom>
              <a:avLst/>
              <a:gdLst/>
              <a:ahLst/>
              <a:cxnLst/>
              <a:rect l="l" t="t" r="r" b="b"/>
              <a:pathLst>
                <a:path w="561" h="560" extrusionOk="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9" name="Google Shape;789;g306aaaa0adc_0_289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0" name="Google Shape;790;g306aaaa0adc_0_289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/>
              <a:ahLst/>
              <a:cxnLst/>
              <a:rect l="l" t="t" r="r" b="b"/>
              <a:pathLst>
                <a:path w="283" h="284" extrusionOk="0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1" name="Google Shape;791;g306aaaa0adc_0_289"/>
            <p:cNvSpPr/>
            <p:nvPr/>
          </p:nvSpPr>
          <p:spPr>
            <a:xfrm>
              <a:off x="4269041" y="1522431"/>
              <a:ext cx="698263" cy="1049001"/>
            </a:xfrm>
            <a:custGeom>
              <a:avLst/>
              <a:gdLst/>
              <a:ahLst/>
              <a:cxnLst/>
              <a:rect l="l" t="t" r="r" b="b"/>
              <a:pathLst>
                <a:path w="651" h="979" extrusionOk="0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2" name="Google Shape;792;g306aaaa0adc_0_289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3" name="Google Shape;793;g306aaaa0adc_0_289"/>
            <p:cNvSpPr/>
            <p:nvPr/>
          </p:nvSpPr>
          <p:spPr>
            <a:xfrm>
              <a:off x="4474979" y="1515995"/>
              <a:ext cx="698263" cy="1052219"/>
            </a:xfrm>
            <a:custGeom>
              <a:avLst/>
              <a:gdLst/>
              <a:ahLst/>
              <a:cxnLst/>
              <a:rect l="l" t="t" r="r" b="b"/>
              <a:pathLst>
                <a:path w="651" h="980" extrusionOk="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4" name="Google Shape;794;g306aaaa0adc_0_289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5" name="Google Shape;795;g306aaaa0adc_0_289"/>
            <p:cNvSpPr/>
            <p:nvPr/>
          </p:nvSpPr>
          <p:spPr>
            <a:xfrm>
              <a:off x="4259386" y="920702"/>
              <a:ext cx="920290" cy="649994"/>
            </a:xfrm>
            <a:custGeom>
              <a:avLst/>
              <a:gdLst/>
              <a:ahLst/>
              <a:cxnLst/>
              <a:rect l="l" t="t" r="r" b="b"/>
              <a:pathLst>
                <a:path w="859" h="605" extrusionOk="0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g306aaaa0adc_0_289"/>
            <p:cNvSpPr/>
            <p:nvPr/>
          </p:nvSpPr>
          <p:spPr>
            <a:xfrm rot="10800000">
              <a:off x="2807851" y="-26744"/>
              <a:ext cx="1248600" cy="632100"/>
            </a:xfrm>
            <a:prstGeom prst="triangle">
              <a:avLst>
                <a:gd name="adj" fmla="val 72268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7" name="Google Shape;797;g306aaaa0adc_0_289"/>
            <p:cNvSpPr/>
            <p:nvPr/>
          </p:nvSpPr>
          <p:spPr>
            <a:xfrm rot="10800000" flipH="1">
              <a:off x="2546673" y="2106500"/>
              <a:ext cx="531900" cy="585900"/>
            </a:xfrm>
            <a:prstGeom prst="triangle">
              <a:avLst>
                <a:gd name="adj" fmla="val 50000"/>
              </a:avLst>
            </a:prstGeom>
            <a:solidFill>
              <a:srgbClr val="323F4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8" name="Google Shape;798;g306aaaa0adc_0_289"/>
            <p:cNvSpPr/>
            <p:nvPr/>
          </p:nvSpPr>
          <p:spPr>
            <a:xfrm>
              <a:off x="1220395" y="179391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9" name="Google Shape;799;g306aaaa0adc_0_289"/>
            <p:cNvSpPr/>
            <p:nvPr/>
          </p:nvSpPr>
          <p:spPr>
            <a:xfrm flipH="1">
              <a:off x="2812349" y="151598"/>
              <a:ext cx="1583579" cy="2510552"/>
            </a:xfrm>
            <a:custGeom>
              <a:avLst/>
              <a:gdLst/>
              <a:ahLst/>
              <a:cxnLst/>
              <a:rect l="l" t="t" r="r" b="b"/>
              <a:pathLst>
                <a:path w="781050" h="1238250" extrusionOk="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0" name="Google Shape;800;g306aaaa0adc_0_289"/>
          <p:cNvSpPr/>
          <p:nvPr/>
        </p:nvSpPr>
        <p:spPr>
          <a:xfrm>
            <a:off x="2554830" y="276866"/>
            <a:ext cx="6123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Valid Data Set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1" name="Google Shape;801;g306aaaa0adc_0_289"/>
          <p:cNvGrpSpPr/>
          <p:nvPr/>
        </p:nvGrpSpPr>
        <p:grpSpPr>
          <a:xfrm rot="-5400000">
            <a:off x="3831446" y="1537329"/>
            <a:ext cx="3958053" cy="4395268"/>
            <a:chOff x="4720446" y="1638930"/>
            <a:chExt cx="3958053" cy="4395268"/>
          </a:xfrm>
        </p:grpSpPr>
        <p:grpSp>
          <p:nvGrpSpPr>
            <p:cNvPr id="802" name="Google Shape;802;g306aaaa0adc_0_289"/>
            <p:cNvGrpSpPr/>
            <p:nvPr/>
          </p:nvGrpSpPr>
          <p:grpSpPr>
            <a:xfrm>
              <a:off x="4720446" y="1638930"/>
              <a:ext cx="2233750" cy="3375617"/>
              <a:chOff x="2766" y="536"/>
              <a:chExt cx="2147" cy="3245"/>
            </a:xfrm>
          </p:grpSpPr>
          <p:sp>
            <p:nvSpPr>
              <p:cNvPr id="803" name="Google Shape;803;g306aaaa0adc_0_289"/>
              <p:cNvSpPr/>
              <p:nvPr/>
            </p:nvSpPr>
            <p:spPr>
              <a:xfrm>
                <a:off x="2783" y="584"/>
                <a:ext cx="1453" cy="156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4720" extrusionOk="0">
                    <a:moveTo>
                      <a:pt x="3380" y="0"/>
                    </a:moveTo>
                    <a:lnTo>
                      <a:pt x="3769" y="0"/>
                    </a:lnTo>
                    <a:lnTo>
                      <a:pt x="3831" y="2"/>
                    </a:lnTo>
                    <a:lnTo>
                      <a:pt x="3948" y="26"/>
                    </a:lnTo>
                    <a:lnTo>
                      <a:pt x="4056" y="72"/>
                    </a:lnTo>
                    <a:lnTo>
                      <a:pt x="4152" y="137"/>
                    </a:lnTo>
                    <a:lnTo>
                      <a:pt x="4194" y="176"/>
                    </a:lnTo>
                    <a:lnTo>
                      <a:pt x="4234" y="218"/>
                    </a:lnTo>
                    <a:lnTo>
                      <a:pt x="4299" y="314"/>
                    </a:lnTo>
                    <a:lnTo>
                      <a:pt x="4345" y="422"/>
                    </a:lnTo>
                    <a:lnTo>
                      <a:pt x="4368" y="540"/>
                    </a:lnTo>
                    <a:lnTo>
                      <a:pt x="4371" y="601"/>
                    </a:lnTo>
                    <a:lnTo>
                      <a:pt x="4371" y="2909"/>
                    </a:lnTo>
                    <a:lnTo>
                      <a:pt x="4370" y="2990"/>
                    </a:lnTo>
                    <a:lnTo>
                      <a:pt x="4357" y="3146"/>
                    </a:lnTo>
                    <a:lnTo>
                      <a:pt x="4331" y="3294"/>
                    </a:lnTo>
                    <a:lnTo>
                      <a:pt x="4293" y="3435"/>
                    </a:lnTo>
                    <a:lnTo>
                      <a:pt x="4244" y="3569"/>
                    </a:lnTo>
                    <a:lnTo>
                      <a:pt x="4185" y="3696"/>
                    </a:lnTo>
                    <a:lnTo>
                      <a:pt x="4116" y="3815"/>
                    </a:lnTo>
                    <a:lnTo>
                      <a:pt x="4037" y="3928"/>
                    </a:lnTo>
                    <a:lnTo>
                      <a:pt x="3949" y="4031"/>
                    </a:lnTo>
                    <a:lnTo>
                      <a:pt x="3854" y="4129"/>
                    </a:lnTo>
                    <a:lnTo>
                      <a:pt x="3750" y="4219"/>
                    </a:lnTo>
                    <a:lnTo>
                      <a:pt x="3640" y="4301"/>
                    </a:lnTo>
                    <a:lnTo>
                      <a:pt x="3523" y="4376"/>
                    </a:lnTo>
                    <a:lnTo>
                      <a:pt x="3399" y="4443"/>
                    </a:lnTo>
                    <a:lnTo>
                      <a:pt x="3271" y="4504"/>
                    </a:lnTo>
                    <a:lnTo>
                      <a:pt x="3138" y="4557"/>
                    </a:lnTo>
                    <a:lnTo>
                      <a:pt x="3071" y="4580"/>
                    </a:lnTo>
                    <a:lnTo>
                      <a:pt x="2964" y="4613"/>
                    </a:lnTo>
                    <a:lnTo>
                      <a:pt x="2747" y="4667"/>
                    </a:lnTo>
                    <a:lnTo>
                      <a:pt x="2523" y="4701"/>
                    </a:lnTo>
                    <a:lnTo>
                      <a:pt x="2297" y="4718"/>
                    </a:lnTo>
                    <a:lnTo>
                      <a:pt x="2183" y="4720"/>
                    </a:lnTo>
                    <a:lnTo>
                      <a:pt x="2070" y="4718"/>
                    </a:lnTo>
                    <a:lnTo>
                      <a:pt x="1844" y="4701"/>
                    </a:lnTo>
                    <a:lnTo>
                      <a:pt x="1620" y="4667"/>
                    </a:lnTo>
                    <a:lnTo>
                      <a:pt x="1403" y="4615"/>
                    </a:lnTo>
                    <a:lnTo>
                      <a:pt x="1298" y="4580"/>
                    </a:lnTo>
                    <a:lnTo>
                      <a:pt x="1230" y="4557"/>
                    </a:lnTo>
                    <a:lnTo>
                      <a:pt x="1098" y="4504"/>
                    </a:lnTo>
                    <a:lnTo>
                      <a:pt x="969" y="4445"/>
                    </a:lnTo>
                    <a:lnTo>
                      <a:pt x="847" y="4377"/>
                    </a:lnTo>
                    <a:lnTo>
                      <a:pt x="730" y="4302"/>
                    </a:lnTo>
                    <a:lnTo>
                      <a:pt x="619" y="4219"/>
                    </a:lnTo>
                    <a:lnTo>
                      <a:pt x="516" y="4129"/>
                    </a:lnTo>
                    <a:lnTo>
                      <a:pt x="421" y="4033"/>
                    </a:lnTo>
                    <a:lnTo>
                      <a:pt x="333" y="3928"/>
                    </a:lnTo>
                    <a:lnTo>
                      <a:pt x="255" y="3817"/>
                    </a:lnTo>
                    <a:lnTo>
                      <a:pt x="186" y="3697"/>
                    </a:lnTo>
                    <a:lnTo>
                      <a:pt x="127" y="3570"/>
                    </a:lnTo>
                    <a:lnTo>
                      <a:pt x="78" y="3437"/>
                    </a:lnTo>
                    <a:lnTo>
                      <a:pt x="40" y="3295"/>
                    </a:lnTo>
                    <a:lnTo>
                      <a:pt x="14" y="3146"/>
                    </a:lnTo>
                    <a:lnTo>
                      <a:pt x="2" y="2990"/>
                    </a:lnTo>
                    <a:lnTo>
                      <a:pt x="0" y="2909"/>
                    </a:lnTo>
                    <a:lnTo>
                      <a:pt x="0" y="601"/>
                    </a:lnTo>
                    <a:lnTo>
                      <a:pt x="3" y="539"/>
                    </a:lnTo>
                    <a:lnTo>
                      <a:pt x="27" y="422"/>
                    </a:lnTo>
                    <a:lnTo>
                      <a:pt x="72" y="314"/>
                    </a:lnTo>
                    <a:lnTo>
                      <a:pt x="138" y="218"/>
                    </a:lnTo>
                    <a:lnTo>
                      <a:pt x="177" y="176"/>
                    </a:lnTo>
                    <a:lnTo>
                      <a:pt x="177" y="176"/>
                    </a:lnTo>
                    <a:lnTo>
                      <a:pt x="220" y="137"/>
                    </a:lnTo>
                    <a:lnTo>
                      <a:pt x="315" y="72"/>
                    </a:lnTo>
                    <a:lnTo>
                      <a:pt x="423" y="26"/>
                    </a:lnTo>
                    <a:lnTo>
                      <a:pt x="540" y="2"/>
                    </a:lnTo>
                    <a:lnTo>
                      <a:pt x="602" y="0"/>
                    </a:lnTo>
                    <a:lnTo>
                      <a:pt x="992" y="0"/>
                    </a:lnTo>
                    <a:lnTo>
                      <a:pt x="992" y="160"/>
                    </a:lnTo>
                    <a:lnTo>
                      <a:pt x="602" y="160"/>
                    </a:lnTo>
                    <a:lnTo>
                      <a:pt x="557" y="161"/>
                    </a:lnTo>
                    <a:lnTo>
                      <a:pt x="471" y="179"/>
                    </a:lnTo>
                    <a:lnTo>
                      <a:pt x="392" y="213"/>
                    </a:lnTo>
                    <a:lnTo>
                      <a:pt x="321" y="261"/>
                    </a:lnTo>
                    <a:lnTo>
                      <a:pt x="291" y="290"/>
                    </a:lnTo>
                    <a:lnTo>
                      <a:pt x="291" y="290"/>
                    </a:lnTo>
                    <a:lnTo>
                      <a:pt x="262" y="320"/>
                    </a:lnTo>
                    <a:lnTo>
                      <a:pt x="215" y="390"/>
                    </a:lnTo>
                    <a:lnTo>
                      <a:pt x="180" y="470"/>
                    </a:lnTo>
                    <a:lnTo>
                      <a:pt x="163" y="556"/>
                    </a:lnTo>
                    <a:lnTo>
                      <a:pt x="161" y="601"/>
                    </a:lnTo>
                    <a:lnTo>
                      <a:pt x="161" y="2909"/>
                    </a:lnTo>
                    <a:lnTo>
                      <a:pt x="163" y="2983"/>
                    </a:lnTo>
                    <a:lnTo>
                      <a:pt x="174" y="3124"/>
                    </a:lnTo>
                    <a:lnTo>
                      <a:pt x="197" y="3259"/>
                    </a:lnTo>
                    <a:lnTo>
                      <a:pt x="232" y="3388"/>
                    </a:lnTo>
                    <a:lnTo>
                      <a:pt x="277" y="3510"/>
                    </a:lnTo>
                    <a:lnTo>
                      <a:pt x="330" y="3624"/>
                    </a:lnTo>
                    <a:lnTo>
                      <a:pt x="393" y="3733"/>
                    </a:lnTo>
                    <a:lnTo>
                      <a:pt x="465" y="3834"/>
                    </a:lnTo>
                    <a:lnTo>
                      <a:pt x="546" y="3929"/>
                    </a:lnTo>
                    <a:lnTo>
                      <a:pt x="632" y="4018"/>
                    </a:lnTo>
                    <a:lnTo>
                      <a:pt x="727" y="4099"/>
                    </a:lnTo>
                    <a:lnTo>
                      <a:pt x="828" y="4174"/>
                    </a:lnTo>
                    <a:lnTo>
                      <a:pt x="935" y="4243"/>
                    </a:lnTo>
                    <a:lnTo>
                      <a:pt x="1047" y="4305"/>
                    </a:lnTo>
                    <a:lnTo>
                      <a:pt x="1165" y="4360"/>
                    </a:lnTo>
                    <a:lnTo>
                      <a:pt x="1286" y="4407"/>
                    </a:lnTo>
                    <a:lnTo>
                      <a:pt x="1348" y="4429"/>
                    </a:lnTo>
                    <a:lnTo>
                      <a:pt x="1447" y="4461"/>
                    </a:lnTo>
                    <a:lnTo>
                      <a:pt x="1652" y="4510"/>
                    </a:lnTo>
                    <a:lnTo>
                      <a:pt x="1862" y="4543"/>
                    </a:lnTo>
                    <a:lnTo>
                      <a:pt x="2077" y="4560"/>
                    </a:lnTo>
                    <a:lnTo>
                      <a:pt x="2183" y="4560"/>
                    </a:lnTo>
                    <a:lnTo>
                      <a:pt x="2291" y="4558"/>
                    </a:lnTo>
                    <a:lnTo>
                      <a:pt x="2505" y="4543"/>
                    </a:lnTo>
                    <a:lnTo>
                      <a:pt x="2715" y="4510"/>
                    </a:lnTo>
                    <a:lnTo>
                      <a:pt x="2921" y="4461"/>
                    </a:lnTo>
                    <a:lnTo>
                      <a:pt x="3020" y="4429"/>
                    </a:lnTo>
                    <a:lnTo>
                      <a:pt x="3082" y="4407"/>
                    </a:lnTo>
                    <a:lnTo>
                      <a:pt x="3203" y="4358"/>
                    </a:lnTo>
                    <a:lnTo>
                      <a:pt x="3321" y="4304"/>
                    </a:lnTo>
                    <a:lnTo>
                      <a:pt x="3434" y="4242"/>
                    </a:lnTo>
                    <a:lnTo>
                      <a:pt x="3542" y="4174"/>
                    </a:lnTo>
                    <a:lnTo>
                      <a:pt x="3642" y="4099"/>
                    </a:lnTo>
                    <a:lnTo>
                      <a:pt x="3737" y="4017"/>
                    </a:lnTo>
                    <a:lnTo>
                      <a:pt x="3825" y="3929"/>
                    </a:lnTo>
                    <a:lnTo>
                      <a:pt x="3905" y="3834"/>
                    </a:lnTo>
                    <a:lnTo>
                      <a:pt x="3978" y="3732"/>
                    </a:lnTo>
                    <a:lnTo>
                      <a:pt x="4041" y="3624"/>
                    </a:lnTo>
                    <a:lnTo>
                      <a:pt x="4095" y="3509"/>
                    </a:lnTo>
                    <a:lnTo>
                      <a:pt x="4139" y="3388"/>
                    </a:lnTo>
                    <a:lnTo>
                      <a:pt x="4174" y="3259"/>
                    </a:lnTo>
                    <a:lnTo>
                      <a:pt x="4197" y="3124"/>
                    </a:lnTo>
                    <a:lnTo>
                      <a:pt x="4210" y="2983"/>
                    </a:lnTo>
                    <a:lnTo>
                      <a:pt x="4210" y="2909"/>
                    </a:lnTo>
                    <a:lnTo>
                      <a:pt x="4210" y="601"/>
                    </a:lnTo>
                    <a:lnTo>
                      <a:pt x="4208" y="556"/>
                    </a:lnTo>
                    <a:lnTo>
                      <a:pt x="4191" y="470"/>
                    </a:lnTo>
                    <a:lnTo>
                      <a:pt x="4158" y="390"/>
                    </a:lnTo>
                    <a:lnTo>
                      <a:pt x="4109" y="320"/>
                    </a:lnTo>
                    <a:lnTo>
                      <a:pt x="4080" y="290"/>
                    </a:lnTo>
                    <a:lnTo>
                      <a:pt x="4050" y="261"/>
                    </a:lnTo>
                    <a:lnTo>
                      <a:pt x="3979" y="213"/>
                    </a:lnTo>
                    <a:lnTo>
                      <a:pt x="3900" y="179"/>
                    </a:lnTo>
                    <a:lnTo>
                      <a:pt x="3814" y="161"/>
                    </a:lnTo>
                    <a:lnTo>
                      <a:pt x="3769" y="160"/>
                    </a:lnTo>
                    <a:lnTo>
                      <a:pt x="3380" y="160"/>
                    </a:lnTo>
                    <a:lnTo>
                      <a:pt x="3380" y="0"/>
                    </a:lnTo>
                    <a:lnTo>
                      <a:pt x="3380" y="0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4" name="Google Shape;804;g306aaaa0adc_0_289"/>
              <p:cNvSpPr/>
              <p:nvPr/>
            </p:nvSpPr>
            <p:spPr>
              <a:xfrm>
                <a:off x="2766" y="1437"/>
                <a:ext cx="1489" cy="737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2216" extrusionOk="0">
                    <a:moveTo>
                      <a:pt x="4477" y="0"/>
                    </a:moveTo>
                    <a:lnTo>
                      <a:pt x="4477" y="352"/>
                    </a:lnTo>
                    <a:lnTo>
                      <a:pt x="4476" y="436"/>
                    </a:lnTo>
                    <a:lnTo>
                      <a:pt x="4463" y="596"/>
                    </a:lnTo>
                    <a:lnTo>
                      <a:pt x="4437" y="750"/>
                    </a:lnTo>
                    <a:lnTo>
                      <a:pt x="4398" y="895"/>
                    </a:lnTo>
                    <a:lnTo>
                      <a:pt x="4348" y="1032"/>
                    </a:lnTo>
                    <a:lnTo>
                      <a:pt x="4287" y="1163"/>
                    </a:lnTo>
                    <a:lnTo>
                      <a:pt x="4215" y="1286"/>
                    </a:lnTo>
                    <a:lnTo>
                      <a:pt x="4135" y="1401"/>
                    </a:lnTo>
                    <a:lnTo>
                      <a:pt x="4044" y="1509"/>
                    </a:lnTo>
                    <a:lnTo>
                      <a:pt x="3946" y="1608"/>
                    </a:lnTo>
                    <a:lnTo>
                      <a:pt x="3839" y="1702"/>
                    </a:lnTo>
                    <a:lnTo>
                      <a:pt x="3726" y="1787"/>
                    </a:lnTo>
                    <a:lnTo>
                      <a:pt x="3605" y="1863"/>
                    </a:lnTo>
                    <a:lnTo>
                      <a:pt x="3478" y="1934"/>
                    </a:lnTo>
                    <a:lnTo>
                      <a:pt x="3347" y="1996"/>
                    </a:lnTo>
                    <a:lnTo>
                      <a:pt x="3210" y="2050"/>
                    </a:lnTo>
                    <a:lnTo>
                      <a:pt x="3139" y="2074"/>
                    </a:lnTo>
                    <a:lnTo>
                      <a:pt x="3031" y="2108"/>
                    </a:lnTo>
                    <a:lnTo>
                      <a:pt x="2810" y="2161"/>
                    </a:lnTo>
                    <a:lnTo>
                      <a:pt x="2584" y="2197"/>
                    </a:lnTo>
                    <a:lnTo>
                      <a:pt x="2353" y="2215"/>
                    </a:lnTo>
                    <a:lnTo>
                      <a:pt x="2236" y="2216"/>
                    </a:lnTo>
                    <a:lnTo>
                      <a:pt x="2121" y="2215"/>
                    </a:lnTo>
                    <a:lnTo>
                      <a:pt x="1891" y="2197"/>
                    </a:lnTo>
                    <a:lnTo>
                      <a:pt x="1663" y="2161"/>
                    </a:lnTo>
                    <a:lnTo>
                      <a:pt x="1441" y="2108"/>
                    </a:lnTo>
                    <a:lnTo>
                      <a:pt x="1335" y="2075"/>
                    </a:lnTo>
                    <a:lnTo>
                      <a:pt x="1264" y="2050"/>
                    </a:lnTo>
                    <a:lnTo>
                      <a:pt x="1127" y="1996"/>
                    </a:lnTo>
                    <a:lnTo>
                      <a:pt x="996" y="1934"/>
                    </a:lnTo>
                    <a:lnTo>
                      <a:pt x="870" y="1865"/>
                    </a:lnTo>
                    <a:lnTo>
                      <a:pt x="750" y="1787"/>
                    </a:lnTo>
                    <a:lnTo>
                      <a:pt x="636" y="1702"/>
                    </a:lnTo>
                    <a:lnTo>
                      <a:pt x="530" y="1610"/>
                    </a:lnTo>
                    <a:lnTo>
                      <a:pt x="432" y="1510"/>
                    </a:lnTo>
                    <a:lnTo>
                      <a:pt x="343" y="1402"/>
                    </a:lnTo>
                    <a:lnTo>
                      <a:pt x="260" y="1287"/>
                    </a:lnTo>
                    <a:lnTo>
                      <a:pt x="190" y="1165"/>
                    </a:lnTo>
                    <a:lnTo>
                      <a:pt x="129" y="1034"/>
                    </a:lnTo>
                    <a:lnTo>
                      <a:pt x="79" y="895"/>
                    </a:lnTo>
                    <a:lnTo>
                      <a:pt x="42" y="750"/>
                    </a:lnTo>
                    <a:lnTo>
                      <a:pt x="14" y="596"/>
                    </a:lnTo>
                    <a:lnTo>
                      <a:pt x="1" y="436"/>
                    </a:lnTo>
                    <a:lnTo>
                      <a:pt x="0" y="352"/>
                    </a:lnTo>
                    <a:lnTo>
                      <a:pt x="0" y="0"/>
                    </a:lnTo>
                    <a:lnTo>
                      <a:pt x="268" y="0"/>
                    </a:lnTo>
                    <a:lnTo>
                      <a:pt x="268" y="352"/>
                    </a:lnTo>
                    <a:lnTo>
                      <a:pt x="269" y="423"/>
                    </a:lnTo>
                    <a:lnTo>
                      <a:pt x="281" y="560"/>
                    </a:lnTo>
                    <a:lnTo>
                      <a:pt x="302" y="691"/>
                    </a:lnTo>
                    <a:lnTo>
                      <a:pt x="335" y="815"/>
                    </a:lnTo>
                    <a:lnTo>
                      <a:pt x="379" y="931"/>
                    </a:lnTo>
                    <a:lnTo>
                      <a:pt x="432" y="1044"/>
                    </a:lnTo>
                    <a:lnTo>
                      <a:pt x="492" y="1147"/>
                    </a:lnTo>
                    <a:lnTo>
                      <a:pt x="563" y="1247"/>
                    </a:lnTo>
                    <a:lnTo>
                      <a:pt x="639" y="1338"/>
                    </a:lnTo>
                    <a:lnTo>
                      <a:pt x="724" y="1424"/>
                    </a:lnTo>
                    <a:lnTo>
                      <a:pt x="816" y="1502"/>
                    </a:lnTo>
                    <a:lnTo>
                      <a:pt x="914" y="1575"/>
                    </a:lnTo>
                    <a:lnTo>
                      <a:pt x="1018" y="1641"/>
                    </a:lnTo>
                    <a:lnTo>
                      <a:pt x="1126" y="1700"/>
                    </a:lnTo>
                    <a:lnTo>
                      <a:pt x="1240" y="1754"/>
                    </a:lnTo>
                    <a:lnTo>
                      <a:pt x="1358" y="1801"/>
                    </a:lnTo>
                    <a:lnTo>
                      <a:pt x="1418" y="1821"/>
                    </a:lnTo>
                    <a:lnTo>
                      <a:pt x="1515" y="1852"/>
                    </a:lnTo>
                    <a:lnTo>
                      <a:pt x="1717" y="1901"/>
                    </a:lnTo>
                    <a:lnTo>
                      <a:pt x="1922" y="1932"/>
                    </a:lnTo>
                    <a:lnTo>
                      <a:pt x="2131" y="1950"/>
                    </a:lnTo>
                    <a:lnTo>
                      <a:pt x="2236" y="1950"/>
                    </a:lnTo>
                    <a:lnTo>
                      <a:pt x="2342" y="1950"/>
                    </a:lnTo>
                    <a:lnTo>
                      <a:pt x="2552" y="1932"/>
                    </a:lnTo>
                    <a:lnTo>
                      <a:pt x="2758" y="1901"/>
                    </a:lnTo>
                    <a:lnTo>
                      <a:pt x="2958" y="1852"/>
                    </a:lnTo>
                    <a:lnTo>
                      <a:pt x="3056" y="1821"/>
                    </a:lnTo>
                    <a:lnTo>
                      <a:pt x="3116" y="1800"/>
                    </a:lnTo>
                    <a:lnTo>
                      <a:pt x="3235" y="1754"/>
                    </a:lnTo>
                    <a:lnTo>
                      <a:pt x="3348" y="1700"/>
                    </a:lnTo>
                    <a:lnTo>
                      <a:pt x="3458" y="1640"/>
                    </a:lnTo>
                    <a:lnTo>
                      <a:pt x="3561" y="1574"/>
                    </a:lnTo>
                    <a:lnTo>
                      <a:pt x="3659" y="1502"/>
                    </a:lnTo>
                    <a:lnTo>
                      <a:pt x="3752" y="1423"/>
                    </a:lnTo>
                    <a:lnTo>
                      <a:pt x="3837" y="1338"/>
                    </a:lnTo>
                    <a:lnTo>
                      <a:pt x="3914" y="1245"/>
                    </a:lnTo>
                    <a:lnTo>
                      <a:pt x="3983" y="1147"/>
                    </a:lnTo>
                    <a:lnTo>
                      <a:pt x="4045" y="1042"/>
                    </a:lnTo>
                    <a:lnTo>
                      <a:pt x="4099" y="931"/>
                    </a:lnTo>
                    <a:lnTo>
                      <a:pt x="4142" y="813"/>
                    </a:lnTo>
                    <a:lnTo>
                      <a:pt x="4175" y="689"/>
                    </a:lnTo>
                    <a:lnTo>
                      <a:pt x="4197" y="560"/>
                    </a:lnTo>
                    <a:lnTo>
                      <a:pt x="4210" y="423"/>
                    </a:lnTo>
                    <a:lnTo>
                      <a:pt x="4210" y="352"/>
                    </a:lnTo>
                    <a:lnTo>
                      <a:pt x="4210" y="0"/>
                    </a:lnTo>
                    <a:lnTo>
                      <a:pt x="4477" y="0"/>
                    </a:lnTo>
                    <a:lnTo>
                      <a:pt x="4477" y="0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5" name="Google Shape;805;g306aaaa0adc_0_289"/>
              <p:cNvSpPr/>
              <p:nvPr/>
            </p:nvSpPr>
            <p:spPr>
              <a:xfrm>
                <a:off x="4421" y="2401"/>
                <a:ext cx="492" cy="492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81" extrusionOk="0">
                    <a:moveTo>
                      <a:pt x="740" y="0"/>
                    </a:moveTo>
                    <a:lnTo>
                      <a:pt x="778" y="0"/>
                    </a:lnTo>
                    <a:lnTo>
                      <a:pt x="853" y="8"/>
                    </a:lnTo>
                    <a:lnTo>
                      <a:pt x="925" y="23"/>
                    </a:lnTo>
                    <a:lnTo>
                      <a:pt x="995" y="45"/>
                    </a:lnTo>
                    <a:lnTo>
                      <a:pt x="1062" y="72"/>
                    </a:lnTo>
                    <a:lnTo>
                      <a:pt x="1125" y="107"/>
                    </a:lnTo>
                    <a:lnTo>
                      <a:pt x="1184" y="147"/>
                    </a:lnTo>
                    <a:lnTo>
                      <a:pt x="1239" y="192"/>
                    </a:lnTo>
                    <a:lnTo>
                      <a:pt x="1289" y="242"/>
                    </a:lnTo>
                    <a:lnTo>
                      <a:pt x="1334" y="297"/>
                    </a:lnTo>
                    <a:lnTo>
                      <a:pt x="1374" y="356"/>
                    </a:lnTo>
                    <a:lnTo>
                      <a:pt x="1407" y="420"/>
                    </a:lnTo>
                    <a:lnTo>
                      <a:pt x="1436" y="486"/>
                    </a:lnTo>
                    <a:lnTo>
                      <a:pt x="1458" y="555"/>
                    </a:lnTo>
                    <a:lnTo>
                      <a:pt x="1472" y="627"/>
                    </a:lnTo>
                    <a:lnTo>
                      <a:pt x="1481" y="702"/>
                    </a:lnTo>
                    <a:lnTo>
                      <a:pt x="1481" y="741"/>
                    </a:lnTo>
                    <a:lnTo>
                      <a:pt x="1481" y="778"/>
                    </a:lnTo>
                    <a:lnTo>
                      <a:pt x="1472" y="853"/>
                    </a:lnTo>
                    <a:lnTo>
                      <a:pt x="1458" y="925"/>
                    </a:lnTo>
                    <a:lnTo>
                      <a:pt x="1436" y="996"/>
                    </a:lnTo>
                    <a:lnTo>
                      <a:pt x="1407" y="1062"/>
                    </a:lnTo>
                    <a:lnTo>
                      <a:pt x="1374" y="1124"/>
                    </a:lnTo>
                    <a:lnTo>
                      <a:pt x="1334" y="1183"/>
                    </a:lnTo>
                    <a:lnTo>
                      <a:pt x="1289" y="1239"/>
                    </a:lnTo>
                    <a:lnTo>
                      <a:pt x="1239" y="1288"/>
                    </a:lnTo>
                    <a:lnTo>
                      <a:pt x="1184" y="1334"/>
                    </a:lnTo>
                    <a:lnTo>
                      <a:pt x="1125" y="1374"/>
                    </a:lnTo>
                    <a:lnTo>
                      <a:pt x="1062" y="1408"/>
                    </a:lnTo>
                    <a:lnTo>
                      <a:pt x="995" y="1436"/>
                    </a:lnTo>
                    <a:lnTo>
                      <a:pt x="925" y="1458"/>
                    </a:lnTo>
                    <a:lnTo>
                      <a:pt x="853" y="1472"/>
                    </a:lnTo>
                    <a:lnTo>
                      <a:pt x="778" y="1480"/>
                    </a:lnTo>
                    <a:lnTo>
                      <a:pt x="740" y="1481"/>
                    </a:lnTo>
                    <a:lnTo>
                      <a:pt x="702" y="1480"/>
                    </a:lnTo>
                    <a:lnTo>
                      <a:pt x="627" y="1472"/>
                    </a:lnTo>
                    <a:lnTo>
                      <a:pt x="555" y="1458"/>
                    </a:lnTo>
                    <a:lnTo>
                      <a:pt x="485" y="1436"/>
                    </a:lnTo>
                    <a:lnTo>
                      <a:pt x="419" y="1408"/>
                    </a:lnTo>
                    <a:lnTo>
                      <a:pt x="356" y="1374"/>
                    </a:lnTo>
                    <a:lnTo>
                      <a:pt x="297" y="1334"/>
                    </a:lnTo>
                    <a:lnTo>
                      <a:pt x="242" y="1288"/>
                    </a:lnTo>
                    <a:lnTo>
                      <a:pt x="192" y="1239"/>
                    </a:lnTo>
                    <a:lnTo>
                      <a:pt x="147" y="1183"/>
                    </a:lnTo>
                    <a:lnTo>
                      <a:pt x="107" y="1124"/>
                    </a:lnTo>
                    <a:lnTo>
                      <a:pt x="72" y="1062"/>
                    </a:lnTo>
                    <a:lnTo>
                      <a:pt x="45" y="996"/>
                    </a:lnTo>
                    <a:lnTo>
                      <a:pt x="23" y="925"/>
                    </a:lnTo>
                    <a:lnTo>
                      <a:pt x="7" y="853"/>
                    </a:lnTo>
                    <a:lnTo>
                      <a:pt x="0" y="778"/>
                    </a:lnTo>
                    <a:lnTo>
                      <a:pt x="0" y="741"/>
                    </a:lnTo>
                    <a:lnTo>
                      <a:pt x="0" y="702"/>
                    </a:lnTo>
                    <a:lnTo>
                      <a:pt x="7" y="627"/>
                    </a:lnTo>
                    <a:lnTo>
                      <a:pt x="23" y="555"/>
                    </a:lnTo>
                    <a:lnTo>
                      <a:pt x="45" y="486"/>
                    </a:lnTo>
                    <a:lnTo>
                      <a:pt x="72" y="420"/>
                    </a:lnTo>
                    <a:lnTo>
                      <a:pt x="107" y="356"/>
                    </a:lnTo>
                    <a:lnTo>
                      <a:pt x="147" y="297"/>
                    </a:lnTo>
                    <a:lnTo>
                      <a:pt x="192" y="242"/>
                    </a:lnTo>
                    <a:lnTo>
                      <a:pt x="242" y="192"/>
                    </a:lnTo>
                    <a:lnTo>
                      <a:pt x="297" y="147"/>
                    </a:lnTo>
                    <a:lnTo>
                      <a:pt x="356" y="107"/>
                    </a:lnTo>
                    <a:lnTo>
                      <a:pt x="419" y="72"/>
                    </a:lnTo>
                    <a:lnTo>
                      <a:pt x="485" y="45"/>
                    </a:lnTo>
                    <a:lnTo>
                      <a:pt x="555" y="23"/>
                    </a:lnTo>
                    <a:lnTo>
                      <a:pt x="627" y="8"/>
                    </a:lnTo>
                    <a:lnTo>
                      <a:pt x="702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g306aaaa0adc_0_289"/>
              <p:cNvSpPr/>
              <p:nvPr/>
            </p:nvSpPr>
            <p:spPr>
              <a:xfrm>
                <a:off x="4453" y="2433"/>
                <a:ext cx="430" cy="43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92" extrusionOk="0">
                    <a:moveTo>
                      <a:pt x="646" y="0"/>
                    </a:moveTo>
                    <a:lnTo>
                      <a:pt x="713" y="3"/>
                    </a:lnTo>
                    <a:lnTo>
                      <a:pt x="839" y="29"/>
                    </a:lnTo>
                    <a:lnTo>
                      <a:pt x="955" y="78"/>
                    </a:lnTo>
                    <a:lnTo>
                      <a:pt x="1058" y="147"/>
                    </a:lnTo>
                    <a:lnTo>
                      <a:pt x="1145" y="235"/>
                    </a:lnTo>
                    <a:lnTo>
                      <a:pt x="1215" y="337"/>
                    </a:lnTo>
                    <a:lnTo>
                      <a:pt x="1264" y="454"/>
                    </a:lnTo>
                    <a:lnTo>
                      <a:pt x="1290" y="580"/>
                    </a:lnTo>
                    <a:lnTo>
                      <a:pt x="1292" y="647"/>
                    </a:lnTo>
                    <a:lnTo>
                      <a:pt x="1290" y="713"/>
                    </a:lnTo>
                    <a:lnTo>
                      <a:pt x="1264" y="838"/>
                    </a:lnTo>
                    <a:lnTo>
                      <a:pt x="1215" y="955"/>
                    </a:lnTo>
                    <a:lnTo>
                      <a:pt x="1145" y="1057"/>
                    </a:lnTo>
                    <a:lnTo>
                      <a:pt x="1058" y="1145"/>
                    </a:lnTo>
                    <a:lnTo>
                      <a:pt x="955" y="1216"/>
                    </a:lnTo>
                    <a:lnTo>
                      <a:pt x="839" y="1265"/>
                    </a:lnTo>
                    <a:lnTo>
                      <a:pt x="713" y="1290"/>
                    </a:lnTo>
                    <a:lnTo>
                      <a:pt x="646" y="1292"/>
                    </a:lnTo>
                    <a:lnTo>
                      <a:pt x="580" y="1290"/>
                    </a:lnTo>
                    <a:lnTo>
                      <a:pt x="453" y="1265"/>
                    </a:lnTo>
                    <a:lnTo>
                      <a:pt x="338" y="1216"/>
                    </a:lnTo>
                    <a:lnTo>
                      <a:pt x="234" y="1145"/>
                    </a:lnTo>
                    <a:lnTo>
                      <a:pt x="147" y="1057"/>
                    </a:lnTo>
                    <a:lnTo>
                      <a:pt x="77" y="955"/>
                    </a:lnTo>
                    <a:lnTo>
                      <a:pt x="29" y="838"/>
                    </a:lnTo>
                    <a:lnTo>
                      <a:pt x="3" y="713"/>
                    </a:lnTo>
                    <a:lnTo>
                      <a:pt x="0" y="647"/>
                    </a:lnTo>
                    <a:lnTo>
                      <a:pt x="3" y="580"/>
                    </a:lnTo>
                    <a:lnTo>
                      <a:pt x="29" y="454"/>
                    </a:lnTo>
                    <a:lnTo>
                      <a:pt x="77" y="337"/>
                    </a:lnTo>
                    <a:lnTo>
                      <a:pt x="147" y="235"/>
                    </a:lnTo>
                    <a:lnTo>
                      <a:pt x="234" y="147"/>
                    </a:lnTo>
                    <a:lnTo>
                      <a:pt x="338" y="78"/>
                    </a:lnTo>
                    <a:lnTo>
                      <a:pt x="453" y="29"/>
                    </a:lnTo>
                    <a:lnTo>
                      <a:pt x="580" y="3"/>
                    </a:lnTo>
                    <a:lnTo>
                      <a:pt x="646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7" name="Google Shape;807;g306aaaa0adc_0_289"/>
              <p:cNvSpPr/>
              <p:nvPr/>
            </p:nvSpPr>
            <p:spPr>
              <a:xfrm>
                <a:off x="4499" y="2479"/>
                <a:ext cx="338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1017" extrusionOk="0">
                    <a:moveTo>
                      <a:pt x="508" y="0"/>
                    </a:moveTo>
                    <a:lnTo>
                      <a:pt x="560" y="2"/>
                    </a:lnTo>
                    <a:lnTo>
                      <a:pt x="660" y="22"/>
                    </a:lnTo>
                    <a:lnTo>
                      <a:pt x="750" y="61"/>
                    </a:lnTo>
                    <a:lnTo>
                      <a:pt x="832" y="116"/>
                    </a:lnTo>
                    <a:lnTo>
                      <a:pt x="902" y="185"/>
                    </a:lnTo>
                    <a:lnTo>
                      <a:pt x="956" y="265"/>
                    </a:lnTo>
                    <a:lnTo>
                      <a:pt x="995" y="356"/>
                    </a:lnTo>
                    <a:lnTo>
                      <a:pt x="1015" y="455"/>
                    </a:lnTo>
                    <a:lnTo>
                      <a:pt x="1017" y="509"/>
                    </a:lnTo>
                    <a:lnTo>
                      <a:pt x="1015" y="561"/>
                    </a:lnTo>
                    <a:lnTo>
                      <a:pt x="995" y="660"/>
                    </a:lnTo>
                    <a:lnTo>
                      <a:pt x="956" y="751"/>
                    </a:lnTo>
                    <a:lnTo>
                      <a:pt x="902" y="833"/>
                    </a:lnTo>
                    <a:lnTo>
                      <a:pt x="832" y="902"/>
                    </a:lnTo>
                    <a:lnTo>
                      <a:pt x="750" y="957"/>
                    </a:lnTo>
                    <a:lnTo>
                      <a:pt x="660" y="994"/>
                    </a:lnTo>
                    <a:lnTo>
                      <a:pt x="560" y="1016"/>
                    </a:lnTo>
                    <a:lnTo>
                      <a:pt x="508" y="1017"/>
                    </a:lnTo>
                    <a:lnTo>
                      <a:pt x="457" y="1016"/>
                    </a:lnTo>
                    <a:lnTo>
                      <a:pt x="357" y="994"/>
                    </a:lnTo>
                    <a:lnTo>
                      <a:pt x="265" y="957"/>
                    </a:lnTo>
                    <a:lnTo>
                      <a:pt x="184" y="902"/>
                    </a:lnTo>
                    <a:lnTo>
                      <a:pt x="115" y="833"/>
                    </a:lnTo>
                    <a:lnTo>
                      <a:pt x="60" y="751"/>
                    </a:lnTo>
                    <a:lnTo>
                      <a:pt x="22" y="660"/>
                    </a:lnTo>
                    <a:lnTo>
                      <a:pt x="1" y="561"/>
                    </a:lnTo>
                    <a:lnTo>
                      <a:pt x="0" y="509"/>
                    </a:lnTo>
                    <a:lnTo>
                      <a:pt x="1" y="455"/>
                    </a:lnTo>
                    <a:lnTo>
                      <a:pt x="22" y="356"/>
                    </a:lnTo>
                    <a:lnTo>
                      <a:pt x="60" y="265"/>
                    </a:lnTo>
                    <a:lnTo>
                      <a:pt x="115" y="185"/>
                    </a:lnTo>
                    <a:lnTo>
                      <a:pt x="184" y="116"/>
                    </a:lnTo>
                    <a:lnTo>
                      <a:pt x="265" y="61"/>
                    </a:lnTo>
                    <a:lnTo>
                      <a:pt x="357" y="22"/>
                    </a:lnTo>
                    <a:lnTo>
                      <a:pt x="457" y="2"/>
                    </a:lnTo>
                    <a:lnTo>
                      <a:pt x="508" y="0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8" name="Google Shape;808;g306aaaa0adc_0_289"/>
              <p:cNvSpPr/>
              <p:nvPr/>
            </p:nvSpPr>
            <p:spPr>
              <a:xfrm>
                <a:off x="4539" y="2520"/>
                <a:ext cx="259" cy="257"/>
              </a:xfrm>
              <a:custGeom>
                <a:avLst/>
                <a:gdLst/>
                <a:ahLst/>
                <a:cxnLst/>
                <a:rect l="l" t="t" r="r" b="b"/>
                <a:pathLst>
                  <a:path w="772" h="772" extrusionOk="0">
                    <a:moveTo>
                      <a:pt x="386" y="0"/>
                    </a:moveTo>
                    <a:lnTo>
                      <a:pt x="425" y="1"/>
                    </a:lnTo>
                    <a:lnTo>
                      <a:pt x="502" y="16"/>
                    </a:lnTo>
                    <a:lnTo>
                      <a:pt x="571" y="46"/>
                    </a:lnTo>
                    <a:lnTo>
                      <a:pt x="633" y="88"/>
                    </a:lnTo>
                    <a:lnTo>
                      <a:pt x="685" y="139"/>
                    </a:lnTo>
                    <a:lnTo>
                      <a:pt x="726" y="201"/>
                    </a:lnTo>
                    <a:lnTo>
                      <a:pt x="755" y="270"/>
                    </a:lnTo>
                    <a:lnTo>
                      <a:pt x="771" y="345"/>
                    </a:lnTo>
                    <a:lnTo>
                      <a:pt x="772" y="386"/>
                    </a:lnTo>
                    <a:lnTo>
                      <a:pt x="771" y="425"/>
                    </a:lnTo>
                    <a:lnTo>
                      <a:pt x="755" y="501"/>
                    </a:lnTo>
                    <a:lnTo>
                      <a:pt x="726" y="570"/>
                    </a:lnTo>
                    <a:lnTo>
                      <a:pt x="685" y="631"/>
                    </a:lnTo>
                    <a:lnTo>
                      <a:pt x="633" y="684"/>
                    </a:lnTo>
                    <a:lnTo>
                      <a:pt x="571" y="726"/>
                    </a:lnTo>
                    <a:lnTo>
                      <a:pt x="502" y="754"/>
                    </a:lnTo>
                    <a:lnTo>
                      <a:pt x="425" y="770"/>
                    </a:lnTo>
                    <a:lnTo>
                      <a:pt x="386" y="772"/>
                    </a:lnTo>
                    <a:lnTo>
                      <a:pt x="346" y="770"/>
                    </a:lnTo>
                    <a:lnTo>
                      <a:pt x="271" y="754"/>
                    </a:lnTo>
                    <a:lnTo>
                      <a:pt x="202" y="726"/>
                    </a:lnTo>
                    <a:lnTo>
                      <a:pt x="140" y="684"/>
                    </a:lnTo>
                    <a:lnTo>
                      <a:pt x="88" y="631"/>
                    </a:lnTo>
                    <a:lnTo>
                      <a:pt x="46" y="570"/>
                    </a:lnTo>
                    <a:lnTo>
                      <a:pt x="16" y="501"/>
                    </a:lnTo>
                    <a:lnTo>
                      <a:pt x="2" y="425"/>
                    </a:lnTo>
                    <a:lnTo>
                      <a:pt x="0" y="386"/>
                    </a:lnTo>
                    <a:lnTo>
                      <a:pt x="2" y="345"/>
                    </a:lnTo>
                    <a:lnTo>
                      <a:pt x="16" y="270"/>
                    </a:lnTo>
                    <a:lnTo>
                      <a:pt x="46" y="201"/>
                    </a:lnTo>
                    <a:lnTo>
                      <a:pt x="88" y="139"/>
                    </a:lnTo>
                    <a:lnTo>
                      <a:pt x="140" y="88"/>
                    </a:lnTo>
                    <a:lnTo>
                      <a:pt x="202" y="46"/>
                    </a:lnTo>
                    <a:lnTo>
                      <a:pt x="271" y="16"/>
                    </a:lnTo>
                    <a:lnTo>
                      <a:pt x="346" y="1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EEEF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9" name="Google Shape;809;g306aaaa0adc_0_289"/>
              <p:cNvSpPr/>
              <p:nvPr/>
            </p:nvSpPr>
            <p:spPr>
              <a:xfrm>
                <a:off x="4634" y="2735"/>
                <a:ext cx="0" cy="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0" name="Google Shape;810;g306aaaa0adc_0_289"/>
              <p:cNvSpPr/>
              <p:nvPr/>
            </p:nvSpPr>
            <p:spPr>
              <a:xfrm>
                <a:off x="3449" y="2255"/>
                <a:ext cx="1268" cy="1526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1" name="Google Shape;811;g306aaaa0adc_0_289"/>
              <p:cNvSpPr/>
              <p:nvPr/>
            </p:nvSpPr>
            <p:spPr>
              <a:xfrm>
                <a:off x="3009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6" h="449" extrusionOk="0">
                    <a:moveTo>
                      <a:pt x="0" y="111"/>
                    </a:moveTo>
                    <a:lnTo>
                      <a:pt x="208" y="111"/>
                    </a:lnTo>
                    <a:lnTo>
                      <a:pt x="224" y="86"/>
                    </a:lnTo>
                    <a:lnTo>
                      <a:pt x="265" y="46"/>
                    </a:lnTo>
                    <a:lnTo>
                      <a:pt x="315" y="17"/>
                    </a:lnTo>
                    <a:lnTo>
                      <a:pt x="371" y="1"/>
                    </a:lnTo>
                    <a:lnTo>
                      <a:pt x="403" y="0"/>
                    </a:lnTo>
                    <a:lnTo>
                      <a:pt x="426" y="1"/>
                    </a:lnTo>
                    <a:lnTo>
                      <a:pt x="469" y="10"/>
                    </a:lnTo>
                    <a:lnTo>
                      <a:pt x="509" y="27"/>
                    </a:lnTo>
                    <a:lnTo>
                      <a:pt x="545" y="50"/>
                    </a:lnTo>
                    <a:lnTo>
                      <a:pt x="576" y="82"/>
                    </a:lnTo>
                    <a:lnTo>
                      <a:pt x="600" y="116"/>
                    </a:lnTo>
                    <a:lnTo>
                      <a:pt x="617" y="157"/>
                    </a:lnTo>
                    <a:lnTo>
                      <a:pt x="626" y="201"/>
                    </a:lnTo>
                    <a:lnTo>
                      <a:pt x="626" y="224"/>
                    </a:lnTo>
                    <a:lnTo>
                      <a:pt x="626" y="247"/>
                    </a:lnTo>
                    <a:lnTo>
                      <a:pt x="617" y="291"/>
                    </a:lnTo>
                    <a:lnTo>
                      <a:pt x="600" y="331"/>
                    </a:lnTo>
                    <a:lnTo>
                      <a:pt x="576" y="367"/>
                    </a:lnTo>
                    <a:lnTo>
                      <a:pt x="545" y="397"/>
                    </a:lnTo>
                    <a:lnTo>
                      <a:pt x="509" y="422"/>
                    </a:lnTo>
                    <a:lnTo>
                      <a:pt x="469" y="439"/>
                    </a:lnTo>
                    <a:lnTo>
                      <a:pt x="426" y="448"/>
                    </a:lnTo>
                    <a:lnTo>
                      <a:pt x="403" y="449"/>
                    </a:lnTo>
                    <a:lnTo>
                      <a:pt x="371" y="448"/>
                    </a:lnTo>
                    <a:lnTo>
                      <a:pt x="315" y="432"/>
                    </a:lnTo>
                    <a:lnTo>
                      <a:pt x="265" y="403"/>
                    </a:lnTo>
                    <a:lnTo>
                      <a:pt x="224" y="361"/>
                    </a:lnTo>
                    <a:lnTo>
                      <a:pt x="208" y="338"/>
                    </a:lnTo>
                    <a:lnTo>
                      <a:pt x="0" y="338"/>
                    </a:lnTo>
                    <a:lnTo>
                      <a:pt x="0" y="111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2" name="Google Shape;812;g306aaaa0adc_0_289"/>
              <p:cNvSpPr/>
              <p:nvPr/>
            </p:nvSpPr>
            <p:spPr>
              <a:xfrm>
                <a:off x="3754" y="536"/>
                <a:ext cx="208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627" h="449" extrusionOk="0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26637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3" name="Google Shape;813;g306aaaa0adc_0_289"/>
              <p:cNvSpPr/>
              <p:nvPr/>
            </p:nvSpPr>
            <p:spPr>
              <a:xfrm>
                <a:off x="3448" y="2173"/>
                <a:ext cx="105" cy="13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05" extrusionOk="0">
                    <a:moveTo>
                      <a:pt x="315" y="4"/>
                    </a:moveTo>
                    <a:lnTo>
                      <a:pt x="315" y="405"/>
                    </a:lnTo>
                    <a:lnTo>
                      <a:pt x="0" y="405"/>
                    </a:lnTo>
                    <a:lnTo>
                      <a:pt x="0" y="0"/>
                    </a:lnTo>
                    <a:lnTo>
                      <a:pt x="91" y="6"/>
                    </a:lnTo>
                    <a:lnTo>
                      <a:pt x="184" y="7"/>
                    </a:lnTo>
                    <a:lnTo>
                      <a:pt x="249" y="7"/>
                    </a:lnTo>
                    <a:lnTo>
                      <a:pt x="315" y="4"/>
                    </a:lnTo>
                    <a:lnTo>
                      <a:pt x="315" y="4"/>
                    </a:lnTo>
                    <a:close/>
                  </a:path>
                </a:pathLst>
              </a:custGeom>
              <a:solidFill>
                <a:srgbClr val="5E606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4" name="Google Shape;814;g306aaaa0adc_0_289"/>
              <p:cNvSpPr/>
              <p:nvPr/>
            </p:nvSpPr>
            <p:spPr>
              <a:xfrm>
                <a:off x="3110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8" y="0"/>
                    </a:moveTo>
                    <a:lnTo>
                      <a:pt x="81" y="0"/>
                    </a:lnTo>
                    <a:lnTo>
                      <a:pt x="106" y="11"/>
                    </a:lnTo>
                    <a:lnTo>
                      <a:pt x="124" y="29"/>
                    </a:lnTo>
                    <a:lnTo>
                      <a:pt x="134" y="53"/>
                    </a:lnTo>
                    <a:lnTo>
                      <a:pt x="136" y="68"/>
                    </a:lnTo>
                    <a:lnTo>
                      <a:pt x="134" y="82"/>
                    </a:lnTo>
                    <a:lnTo>
                      <a:pt x="124" y="105"/>
                    </a:lnTo>
                    <a:lnTo>
                      <a:pt x="106" y="124"/>
                    </a:lnTo>
                    <a:lnTo>
                      <a:pt x="81" y="134"/>
                    </a:lnTo>
                    <a:lnTo>
                      <a:pt x="68" y="135"/>
                    </a:lnTo>
                    <a:lnTo>
                      <a:pt x="54" y="134"/>
                    </a:lnTo>
                    <a:lnTo>
                      <a:pt x="29" y="124"/>
                    </a:lnTo>
                    <a:lnTo>
                      <a:pt x="10" y="105"/>
                    </a:lnTo>
                    <a:lnTo>
                      <a:pt x="0" y="82"/>
                    </a:lnTo>
                    <a:lnTo>
                      <a:pt x="0" y="68"/>
                    </a:lnTo>
                    <a:lnTo>
                      <a:pt x="0" y="53"/>
                    </a:lnTo>
                    <a:lnTo>
                      <a:pt x="10" y="29"/>
                    </a:lnTo>
                    <a:lnTo>
                      <a:pt x="29" y="11"/>
                    </a:lnTo>
                    <a:lnTo>
                      <a:pt x="54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5" name="Google Shape;815;g306aaaa0adc_0_289"/>
              <p:cNvSpPr/>
              <p:nvPr/>
            </p:nvSpPr>
            <p:spPr>
              <a:xfrm>
                <a:off x="3795" y="559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5" extrusionOk="0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2E788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6" name="Google Shape;816;g306aaaa0adc_0_289"/>
              <p:cNvSpPr/>
              <p:nvPr/>
            </p:nvSpPr>
            <p:spPr>
              <a:xfrm>
                <a:off x="4539" y="2520"/>
                <a:ext cx="245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731" h="728" extrusionOk="0">
                    <a:moveTo>
                      <a:pt x="365" y="0"/>
                    </a:moveTo>
                    <a:lnTo>
                      <a:pt x="402" y="1"/>
                    </a:lnTo>
                    <a:lnTo>
                      <a:pt x="474" y="16"/>
                    </a:lnTo>
                    <a:lnTo>
                      <a:pt x="539" y="43"/>
                    </a:lnTo>
                    <a:lnTo>
                      <a:pt x="598" y="82"/>
                    </a:lnTo>
                    <a:lnTo>
                      <a:pt x="647" y="132"/>
                    </a:lnTo>
                    <a:lnTo>
                      <a:pt x="686" y="190"/>
                    </a:lnTo>
                    <a:lnTo>
                      <a:pt x="715" y="256"/>
                    </a:lnTo>
                    <a:lnTo>
                      <a:pt x="729" y="327"/>
                    </a:lnTo>
                    <a:lnTo>
                      <a:pt x="731" y="364"/>
                    </a:lnTo>
                    <a:lnTo>
                      <a:pt x="729" y="402"/>
                    </a:lnTo>
                    <a:lnTo>
                      <a:pt x="715" y="474"/>
                    </a:lnTo>
                    <a:lnTo>
                      <a:pt x="686" y="538"/>
                    </a:lnTo>
                    <a:lnTo>
                      <a:pt x="647" y="596"/>
                    </a:lnTo>
                    <a:lnTo>
                      <a:pt x="598" y="646"/>
                    </a:lnTo>
                    <a:lnTo>
                      <a:pt x="539" y="685"/>
                    </a:lnTo>
                    <a:lnTo>
                      <a:pt x="474" y="713"/>
                    </a:lnTo>
                    <a:lnTo>
                      <a:pt x="402" y="727"/>
                    </a:lnTo>
                    <a:lnTo>
                      <a:pt x="365" y="728"/>
                    </a:lnTo>
                    <a:lnTo>
                      <a:pt x="327" y="727"/>
                    </a:lnTo>
                    <a:lnTo>
                      <a:pt x="257" y="713"/>
                    </a:lnTo>
                    <a:lnTo>
                      <a:pt x="191" y="685"/>
                    </a:lnTo>
                    <a:lnTo>
                      <a:pt x="133" y="646"/>
                    </a:lnTo>
                    <a:lnTo>
                      <a:pt x="84" y="596"/>
                    </a:lnTo>
                    <a:lnTo>
                      <a:pt x="44" y="538"/>
                    </a:lnTo>
                    <a:lnTo>
                      <a:pt x="16" y="474"/>
                    </a:lnTo>
                    <a:lnTo>
                      <a:pt x="2" y="402"/>
                    </a:lnTo>
                    <a:lnTo>
                      <a:pt x="0" y="364"/>
                    </a:lnTo>
                    <a:lnTo>
                      <a:pt x="2" y="327"/>
                    </a:lnTo>
                    <a:lnTo>
                      <a:pt x="16" y="256"/>
                    </a:lnTo>
                    <a:lnTo>
                      <a:pt x="44" y="190"/>
                    </a:lnTo>
                    <a:lnTo>
                      <a:pt x="84" y="132"/>
                    </a:lnTo>
                    <a:lnTo>
                      <a:pt x="133" y="82"/>
                    </a:lnTo>
                    <a:lnTo>
                      <a:pt x="191" y="43"/>
                    </a:lnTo>
                    <a:lnTo>
                      <a:pt x="257" y="16"/>
                    </a:lnTo>
                    <a:lnTo>
                      <a:pt x="327" y="1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17" name="Google Shape;817;g306aaaa0adc_0_289"/>
            <p:cNvGrpSpPr/>
            <p:nvPr/>
          </p:nvGrpSpPr>
          <p:grpSpPr>
            <a:xfrm>
              <a:off x="6622447" y="2616191"/>
              <a:ext cx="2056052" cy="3418007"/>
              <a:chOff x="5775500" y="2844791"/>
              <a:chExt cx="2056052" cy="3418007"/>
            </a:xfrm>
          </p:grpSpPr>
          <p:sp>
            <p:nvSpPr>
              <p:cNvPr id="818" name="Google Shape;818;g306aaaa0adc_0_289"/>
              <p:cNvSpPr/>
              <p:nvPr/>
            </p:nvSpPr>
            <p:spPr>
              <a:xfrm rot="10800000">
                <a:off x="5775500" y="2844791"/>
                <a:ext cx="1322085" cy="1591502"/>
              </a:xfrm>
              <a:custGeom>
                <a:avLst/>
                <a:gdLst/>
                <a:ahLst/>
                <a:cxnLst/>
                <a:rect l="l" t="t" r="r" b="b"/>
                <a:pathLst>
                  <a:path w="3814" h="4590" extrusionOk="0">
                    <a:moveTo>
                      <a:pt x="3814" y="2038"/>
                    </a:moveTo>
                    <a:lnTo>
                      <a:pt x="3814" y="2684"/>
                    </a:lnTo>
                    <a:lnTo>
                      <a:pt x="3812" y="2778"/>
                    </a:lnTo>
                    <a:lnTo>
                      <a:pt x="3794" y="2965"/>
                    </a:lnTo>
                    <a:lnTo>
                      <a:pt x="3756" y="3148"/>
                    </a:lnTo>
                    <a:lnTo>
                      <a:pt x="3702" y="3327"/>
                    </a:lnTo>
                    <a:lnTo>
                      <a:pt x="3631" y="3498"/>
                    </a:lnTo>
                    <a:lnTo>
                      <a:pt x="3543" y="3662"/>
                    </a:lnTo>
                    <a:lnTo>
                      <a:pt x="3438" y="3816"/>
                    </a:lnTo>
                    <a:lnTo>
                      <a:pt x="3320" y="3962"/>
                    </a:lnTo>
                    <a:lnTo>
                      <a:pt x="3254" y="4029"/>
                    </a:lnTo>
                    <a:lnTo>
                      <a:pt x="3186" y="4096"/>
                    </a:lnTo>
                    <a:lnTo>
                      <a:pt x="3041" y="4215"/>
                    </a:lnTo>
                    <a:lnTo>
                      <a:pt x="2885" y="4319"/>
                    </a:lnTo>
                    <a:lnTo>
                      <a:pt x="2721" y="4407"/>
                    </a:lnTo>
                    <a:lnTo>
                      <a:pt x="2549" y="4479"/>
                    </a:lnTo>
                    <a:lnTo>
                      <a:pt x="2372" y="4534"/>
                    </a:lnTo>
                    <a:lnTo>
                      <a:pt x="2189" y="4570"/>
                    </a:lnTo>
                    <a:lnTo>
                      <a:pt x="2002" y="4588"/>
                    </a:lnTo>
                    <a:lnTo>
                      <a:pt x="1907" y="4590"/>
                    </a:lnTo>
                    <a:lnTo>
                      <a:pt x="1812" y="4588"/>
                    </a:lnTo>
                    <a:lnTo>
                      <a:pt x="1625" y="4570"/>
                    </a:lnTo>
                    <a:lnTo>
                      <a:pt x="1442" y="4534"/>
                    </a:lnTo>
                    <a:lnTo>
                      <a:pt x="1265" y="4479"/>
                    </a:lnTo>
                    <a:lnTo>
                      <a:pt x="1093" y="4407"/>
                    </a:lnTo>
                    <a:lnTo>
                      <a:pt x="929" y="4319"/>
                    </a:lnTo>
                    <a:lnTo>
                      <a:pt x="774" y="4215"/>
                    </a:lnTo>
                    <a:lnTo>
                      <a:pt x="628" y="4096"/>
                    </a:lnTo>
                    <a:lnTo>
                      <a:pt x="560" y="4031"/>
                    </a:lnTo>
                    <a:lnTo>
                      <a:pt x="494" y="3962"/>
                    </a:lnTo>
                    <a:lnTo>
                      <a:pt x="375" y="3816"/>
                    </a:lnTo>
                    <a:lnTo>
                      <a:pt x="271" y="3662"/>
                    </a:lnTo>
                    <a:lnTo>
                      <a:pt x="183" y="3498"/>
                    </a:lnTo>
                    <a:lnTo>
                      <a:pt x="113" y="3327"/>
                    </a:lnTo>
                    <a:lnTo>
                      <a:pt x="58" y="3148"/>
                    </a:lnTo>
                    <a:lnTo>
                      <a:pt x="20" y="2965"/>
                    </a:lnTo>
                    <a:lnTo>
                      <a:pt x="2" y="2778"/>
                    </a:lnTo>
                    <a:lnTo>
                      <a:pt x="0" y="2684"/>
                    </a:lnTo>
                    <a:lnTo>
                      <a:pt x="0" y="0"/>
                    </a:lnTo>
                    <a:lnTo>
                      <a:pt x="311" y="0"/>
                    </a:lnTo>
                    <a:lnTo>
                      <a:pt x="311" y="2684"/>
                    </a:lnTo>
                    <a:lnTo>
                      <a:pt x="313" y="2764"/>
                    </a:lnTo>
                    <a:lnTo>
                      <a:pt x="329" y="2921"/>
                    </a:lnTo>
                    <a:lnTo>
                      <a:pt x="359" y="3073"/>
                    </a:lnTo>
                    <a:lnTo>
                      <a:pt x="405" y="3222"/>
                    </a:lnTo>
                    <a:lnTo>
                      <a:pt x="464" y="3366"/>
                    </a:lnTo>
                    <a:lnTo>
                      <a:pt x="537" y="3502"/>
                    </a:lnTo>
                    <a:lnTo>
                      <a:pt x="625" y="3632"/>
                    </a:lnTo>
                    <a:lnTo>
                      <a:pt x="725" y="3754"/>
                    </a:lnTo>
                    <a:lnTo>
                      <a:pt x="779" y="3811"/>
                    </a:lnTo>
                    <a:lnTo>
                      <a:pt x="837" y="3865"/>
                    </a:lnTo>
                    <a:lnTo>
                      <a:pt x="959" y="3966"/>
                    </a:lnTo>
                    <a:lnTo>
                      <a:pt x="1089" y="4053"/>
                    </a:lnTo>
                    <a:lnTo>
                      <a:pt x="1226" y="4126"/>
                    </a:lnTo>
                    <a:lnTo>
                      <a:pt x="1368" y="4186"/>
                    </a:lnTo>
                    <a:lnTo>
                      <a:pt x="1518" y="4231"/>
                    </a:lnTo>
                    <a:lnTo>
                      <a:pt x="1671" y="4263"/>
                    </a:lnTo>
                    <a:lnTo>
                      <a:pt x="1828" y="4279"/>
                    </a:lnTo>
                    <a:lnTo>
                      <a:pt x="1907" y="4280"/>
                    </a:lnTo>
                    <a:lnTo>
                      <a:pt x="1986" y="4279"/>
                    </a:lnTo>
                    <a:lnTo>
                      <a:pt x="2143" y="4263"/>
                    </a:lnTo>
                    <a:lnTo>
                      <a:pt x="2296" y="4231"/>
                    </a:lnTo>
                    <a:lnTo>
                      <a:pt x="2444" y="4186"/>
                    </a:lnTo>
                    <a:lnTo>
                      <a:pt x="2588" y="4126"/>
                    </a:lnTo>
                    <a:lnTo>
                      <a:pt x="2725" y="4053"/>
                    </a:lnTo>
                    <a:lnTo>
                      <a:pt x="2855" y="3966"/>
                    </a:lnTo>
                    <a:lnTo>
                      <a:pt x="2977" y="3865"/>
                    </a:lnTo>
                    <a:lnTo>
                      <a:pt x="3033" y="3811"/>
                    </a:lnTo>
                    <a:lnTo>
                      <a:pt x="3089" y="3753"/>
                    </a:lnTo>
                    <a:lnTo>
                      <a:pt x="3189" y="3632"/>
                    </a:lnTo>
                    <a:lnTo>
                      <a:pt x="3275" y="3502"/>
                    </a:lnTo>
                    <a:lnTo>
                      <a:pt x="3350" y="3366"/>
                    </a:lnTo>
                    <a:lnTo>
                      <a:pt x="3409" y="3222"/>
                    </a:lnTo>
                    <a:lnTo>
                      <a:pt x="3455" y="3073"/>
                    </a:lnTo>
                    <a:lnTo>
                      <a:pt x="3486" y="2919"/>
                    </a:lnTo>
                    <a:lnTo>
                      <a:pt x="3501" y="2764"/>
                    </a:lnTo>
                    <a:lnTo>
                      <a:pt x="3503" y="2684"/>
                    </a:lnTo>
                    <a:lnTo>
                      <a:pt x="3503" y="2038"/>
                    </a:lnTo>
                    <a:lnTo>
                      <a:pt x="3814" y="2038"/>
                    </a:lnTo>
                    <a:lnTo>
                      <a:pt x="3814" y="2038"/>
                    </a:lnTo>
                    <a:close/>
                  </a:path>
                </a:pathLst>
              </a:custGeom>
              <a:solidFill>
                <a:srgbClr val="46464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819" name="Google Shape;819;g306aaaa0adc_0_289"/>
              <p:cNvGrpSpPr/>
              <p:nvPr/>
            </p:nvGrpSpPr>
            <p:grpSpPr>
              <a:xfrm rot="10800000" flipH="1">
                <a:off x="6279578" y="4419572"/>
                <a:ext cx="1551974" cy="1843226"/>
                <a:chOff x="6322119" y="4576127"/>
                <a:chExt cx="1551974" cy="1843226"/>
              </a:xfrm>
            </p:grpSpPr>
            <p:sp>
              <p:nvSpPr>
                <p:cNvPr id="820" name="Google Shape;820;g306aaaa0adc_0_289"/>
                <p:cNvSpPr/>
                <p:nvPr/>
              </p:nvSpPr>
              <p:spPr>
                <a:xfrm>
                  <a:off x="6339802" y="4626056"/>
                  <a:ext cx="1515568" cy="163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4720" extrusionOk="0">
                      <a:moveTo>
                        <a:pt x="3380" y="0"/>
                      </a:moveTo>
                      <a:lnTo>
                        <a:pt x="3769" y="0"/>
                      </a:lnTo>
                      <a:lnTo>
                        <a:pt x="3831" y="2"/>
                      </a:lnTo>
                      <a:lnTo>
                        <a:pt x="3948" y="26"/>
                      </a:lnTo>
                      <a:lnTo>
                        <a:pt x="4056" y="72"/>
                      </a:lnTo>
                      <a:lnTo>
                        <a:pt x="4152" y="137"/>
                      </a:lnTo>
                      <a:lnTo>
                        <a:pt x="4194" y="176"/>
                      </a:lnTo>
                      <a:lnTo>
                        <a:pt x="4234" y="218"/>
                      </a:lnTo>
                      <a:lnTo>
                        <a:pt x="4299" y="314"/>
                      </a:lnTo>
                      <a:lnTo>
                        <a:pt x="4345" y="422"/>
                      </a:lnTo>
                      <a:lnTo>
                        <a:pt x="4368" y="540"/>
                      </a:lnTo>
                      <a:lnTo>
                        <a:pt x="4371" y="601"/>
                      </a:lnTo>
                      <a:lnTo>
                        <a:pt x="4371" y="2909"/>
                      </a:lnTo>
                      <a:lnTo>
                        <a:pt x="4370" y="2990"/>
                      </a:lnTo>
                      <a:lnTo>
                        <a:pt x="4357" y="3146"/>
                      </a:lnTo>
                      <a:lnTo>
                        <a:pt x="4331" y="3294"/>
                      </a:lnTo>
                      <a:lnTo>
                        <a:pt x="4293" y="3435"/>
                      </a:lnTo>
                      <a:lnTo>
                        <a:pt x="4244" y="3569"/>
                      </a:lnTo>
                      <a:lnTo>
                        <a:pt x="4185" y="3696"/>
                      </a:lnTo>
                      <a:lnTo>
                        <a:pt x="4116" y="3815"/>
                      </a:lnTo>
                      <a:lnTo>
                        <a:pt x="4037" y="3928"/>
                      </a:lnTo>
                      <a:lnTo>
                        <a:pt x="3949" y="4031"/>
                      </a:lnTo>
                      <a:lnTo>
                        <a:pt x="3854" y="4129"/>
                      </a:lnTo>
                      <a:lnTo>
                        <a:pt x="3750" y="4219"/>
                      </a:lnTo>
                      <a:lnTo>
                        <a:pt x="3640" y="4301"/>
                      </a:lnTo>
                      <a:lnTo>
                        <a:pt x="3523" y="4376"/>
                      </a:lnTo>
                      <a:lnTo>
                        <a:pt x="3399" y="4443"/>
                      </a:lnTo>
                      <a:lnTo>
                        <a:pt x="3271" y="4504"/>
                      </a:lnTo>
                      <a:lnTo>
                        <a:pt x="3138" y="4557"/>
                      </a:lnTo>
                      <a:lnTo>
                        <a:pt x="3071" y="4580"/>
                      </a:lnTo>
                      <a:lnTo>
                        <a:pt x="2964" y="4613"/>
                      </a:lnTo>
                      <a:lnTo>
                        <a:pt x="2747" y="4667"/>
                      </a:lnTo>
                      <a:lnTo>
                        <a:pt x="2523" y="4701"/>
                      </a:lnTo>
                      <a:lnTo>
                        <a:pt x="2297" y="4718"/>
                      </a:lnTo>
                      <a:lnTo>
                        <a:pt x="2183" y="4720"/>
                      </a:lnTo>
                      <a:lnTo>
                        <a:pt x="2070" y="4718"/>
                      </a:lnTo>
                      <a:lnTo>
                        <a:pt x="1844" y="4701"/>
                      </a:lnTo>
                      <a:lnTo>
                        <a:pt x="1620" y="4667"/>
                      </a:lnTo>
                      <a:lnTo>
                        <a:pt x="1403" y="4615"/>
                      </a:lnTo>
                      <a:lnTo>
                        <a:pt x="1298" y="4580"/>
                      </a:lnTo>
                      <a:lnTo>
                        <a:pt x="1230" y="4557"/>
                      </a:lnTo>
                      <a:lnTo>
                        <a:pt x="1098" y="4504"/>
                      </a:lnTo>
                      <a:lnTo>
                        <a:pt x="969" y="4445"/>
                      </a:lnTo>
                      <a:lnTo>
                        <a:pt x="847" y="4377"/>
                      </a:lnTo>
                      <a:lnTo>
                        <a:pt x="730" y="4302"/>
                      </a:lnTo>
                      <a:lnTo>
                        <a:pt x="619" y="4219"/>
                      </a:lnTo>
                      <a:lnTo>
                        <a:pt x="516" y="4129"/>
                      </a:lnTo>
                      <a:lnTo>
                        <a:pt x="421" y="4033"/>
                      </a:lnTo>
                      <a:lnTo>
                        <a:pt x="333" y="3928"/>
                      </a:lnTo>
                      <a:lnTo>
                        <a:pt x="255" y="3817"/>
                      </a:lnTo>
                      <a:lnTo>
                        <a:pt x="186" y="3697"/>
                      </a:lnTo>
                      <a:lnTo>
                        <a:pt x="127" y="3570"/>
                      </a:lnTo>
                      <a:lnTo>
                        <a:pt x="78" y="3437"/>
                      </a:lnTo>
                      <a:lnTo>
                        <a:pt x="40" y="3295"/>
                      </a:lnTo>
                      <a:lnTo>
                        <a:pt x="14" y="3146"/>
                      </a:lnTo>
                      <a:lnTo>
                        <a:pt x="2" y="2990"/>
                      </a:lnTo>
                      <a:lnTo>
                        <a:pt x="0" y="2909"/>
                      </a:lnTo>
                      <a:lnTo>
                        <a:pt x="0" y="601"/>
                      </a:lnTo>
                      <a:lnTo>
                        <a:pt x="3" y="539"/>
                      </a:lnTo>
                      <a:lnTo>
                        <a:pt x="27" y="422"/>
                      </a:lnTo>
                      <a:lnTo>
                        <a:pt x="72" y="314"/>
                      </a:lnTo>
                      <a:lnTo>
                        <a:pt x="138" y="218"/>
                      </a:lnTo>
                      <a:lnTo>
                        <a:pt x="177" y="176"/>
                      </a:lnTo>
                      <a:lnTo>
                        <a:pt x="177" y="176"/>
                      </a:lnTo>
                      <a:lnTo>
                        <a:pt x="220" y="137"/>
                      </a:lnTo>
                      <a:lnTo>
                        <a:pt x="315" y="72"/>
                      </a:lnTo>
                      <a:lnTo>
                        <a:pt x="423" y="26"/>
                      </a:lnTo>
                      <a:lnTo>
                        <a:pt x="540" y="2"/>
                      </a:lnTo>
                      <a:lnTo>
                        <a:pt x="602" y="0"/>
                      </a:lnTo>
                      <a:lnTo>
                        <a:pt x="992" y="0"/>
                      </a:lnTo>
                      <a:lnTo>
                        <a:pt x="992" y="160"/>
                      </a:lnTo>
                      <a:lnTo>
                        <a:pt x="602" y="160"/>
                      </a:lnTo>
                      <a:lnTo>
                        <a:pt x="557" y="161"/>
                      </a:lnTo>
                      <a:lnTo>
                        <a:pt x="471" y="179"/>
                      </a:lnTo>
                      <a:lnTo>
                        <a:pt x="392" y="213"/>
                      </a:lnTo>
                      <a:lnTo>
                        <a:pt x="321" y="261"/>
                      </a:lnTo>
                      <a:lnTo>
                        <a:pt x="291" y="290"/>
                      </a:lnTo>
                      <a:lnTo>
                        <a:pt x="291" y="290"/>
                      </a:lnTo>
                      <a:lnTo>
                        <a:pt x="262" y="320"/>
                      </a:lnTo>
                      <a:lnTo>
                        <a:pt x="215" y="390"/>
                      </a:lnTo>
                      <a:lnTo>
                        <a:pt x="180" y="470"/>
                      </a:lnTo>
                      <a:lnTo>
                        <a:pt x="163" y="556"/>
                      </a:lnTo>
                      <a:lnTo>
                        <a:pt x="161" y="601"/>
                      </a:lnTo>
                      <a:lnTo>
                        <a:pt x="161" y="2909"/>
                      </a:lnTo>
                      <a:lnTo>
                        <a:pt x="163" y="2983"/>
                      </a:lnTo>
                      <a:lnTo>
                        <a:pt x="174" y="3124"/>
                      </a:lnTo>
                      <a:lnTo>
                        <a:pt x="197" y="3259"/>
                      </a:lnTo>
                      <a:lnTo>
                        <a:pt x="232" y="3388"/>
                      </a:lnTo>
                      <a:lnTo>
                        <a:pt x="277" y="3510"/>
                      </a:lnTo>
                      <a:lnTo>
                        <a:pt x="330" y="3624"/>
                      </a:lnTo>
                      <a:lnTo>
                        <a:pt x="393" y="3733"/>
                      </a:lnTo>
                      <a:lnTo>
                        <a:pt x="465" y="3834"/>
                      </a:lnTo>
                      <a:lnTo>
                        <a:pt x="546" y="3929"/>
                      </a:lnTo>
                      <a:lnTo>
                        <a:pt x="632" y="4018"/>
                      </a:lnTo>
                      <a:lnTo>
                        <a:pt x="727" y="4099"/>
                      </a:lnTo>
                      <a:lnTo>
                        <a:pt x="828" y="4174"/>
                      </a:lnTo>
                      <a:lnTo>
                        <a:pt x="935" y="4243"/>
                      </a:lnTo>
                      <a:lnTo>
                        <a:pt x="1047" y="4305"/>
                      </a:lnTo>
                      <a:lnTo>
                        <a:pt x="1165" y="4360"/>
                      </a:lnTo>
                      <a:lnTo>
                        <a:pt x="1286" y="4407"/>
                      </a:lnTo>
                      <a:lnTo>
                        <a:pt x="1348" y="4429"/>
                      </a:lnTo>
                      <a:lnTo>
                        <a:pt x="1447" y="4461"/>
                      </a:lnTo>
                      <a:lnTo>
                        <a:pt x="1652" y="4510"/>
                      </a:lnTo>
                      <a:lnTo>
                        <a:pt x="1862" y="4543"/>
                      </a:lnTo>
                      <a:lnTo>
                        <a:pt x="2077" y="4560"/>
                      </a:lnTo>
                      <a:lnTo>
                        <a:pt x="2183" y="4560"/>
                      </a:lnTo>
                      <a:lnTo>
                        <a:pt x="2291" y="4558"/>
                      </a:lnTo>
                      <a:lnTo>
                        <a:pt x="2505" y="4543"/>
                      </a:lnTo>
                      <a:lnTo>
                        <a:pt x="2715" y="4510"/>
                      </a:lnTo>
                      <a:lnTo>
                        <a:pt x="2921" y="4461"/>
                      </a:lnTo>
                      <a:lnTo>
                        <a:pt x="3020" y="4429"/>
                      </a:lnTo>
                      <a:lnTo>
                        <a:pt x="3082" y="4407"/>
                      </a:lnTo>
                      <a:lnTo>
                        <a:pt x="3203" y="4358"/>
                      </a:lnTo>
                      <a:lnTo>
                        <a:pt x="3321" y="4304"/>
                      </a:lnTo>
                      <a:lnTo>
                        <a:pt x="3434" y="4242"/>
                      </a:lnTo>
                      <a:lnTo>
                        <a:pt x="3542" y="4174"/>
                      </a:lnTo>
                      <a:lnTo>
                        <a:pt x="3642" y="4099"/>
                      </a:lnTo>
                      <a:lnTo>
                        <a:pt x="3737" y="4017"/>
                      </a:lnTo>
                      <a:lnTo>
                        <a:pt x="3825" y="3929"/>
                      </a:lnTo>
                      <a:lnTo>
                        <a:pt x="3905" y="3834"/>
                      </a:lnTo>
                      <a:lnTo>
                        <a:pt x="3978" y="3732"/>
                      </a:lnTo>
                      <a:lnTo>
                        <a:pt x="4041" y="3624"/>
                      </a:lnTo>
                      <a:lnTo>
                        <a:pt x="4095" y="3509"/>
                      </a:lnTo>
                      <a:lnTo>
                        <a:pt x="4139" y="3388"/>
                      </a:lnTo>
                      <a:lnTo>
                        <a:pt x="4174" y="3259"/>
                      </a:lnTo>
                      <a:lnTo>
                        <a:pt x="4197" y="3124"/>
                      </a:lnTo>
                      <a:lnTo>
                        <a:pt x="4210" y="2983"/>
                      </a:lnTo>
                      <a:lnTo>
                        <a:pt x="4210" y="2909"/>
                      </a:lnTo>
                      <a:lnTo>
                        <a:pt x="4210" y="601"/>
                      </a:lnTo>
                      <a:lnTo>
                        <a:pt x="4208" y="556"/>
                      </a:lnTo>
                      <a:lnTo>
                        <a:pt x="4191" y="470"/>
                      </a:lnTo>
                      <a:lnTo>
                        <a:pt x="4158" y="390"/>
                      </a:lnTo>
                      <a:lnTo>
                        <a:pt x="4109" y="320"/>
                      </a:lnTo>
                      <a:lnTo>
                        <a:pt x="4080" y="290"/>
                      </a:lnTo>
                      <a:lnTo>
                        <a:pt x="4050" y="261"/>
                      </a:lnTo>
                      <a:lnTo>
                        <a:pt x="3979" y="213"/>
                      </a:lnTo>
                      <a:lnTo>
                        <a:pt x="3900" y="179"/>
                      </a:lnTo>
                      <a:lnTo>
                        <a:pt x="3814" y="161"/>
                      </a:lnTo>
                      <a:lnTo>
                        <a:pt x="3769" y="160"/>
                      </a:lnTo>
                      <a:lnTo>
                        <a:pt x="3380" y="160"/>
                      </a:lnTo>
                      <a:lnTo>
                        <a:pt x="3380" y="0"/>
                      </a:lnTo>
                      <a:lnTo>
                        <a:pt x="3380" y="0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1" name="Google Shape;821;g306aaaa0adc_0_289"/>
                <p:cNvSpPr/>
                <p:nvPr/>
              </p:nvSpPr>
              <p:spPr>
                <a:xfrm>
                  <a:off x="6322119" y="5513343"/>
                  <a:ext cx="1551974" cy="767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" h="2216" extrusionOk="0">
                      <a:moveTo>
                        <a:pt x="4477" y="0"/>
                      </a:moveTo>
                      <a:lnTo>
                        <a:pt x="4477" y="352"/>
                      </a:lnTo>
                      <a:lnTo>
                        <a:pt x="4476" y="436"/>
                      </a:lnTo>
                      <a:lnTo>
                        <a:pt x="4463" y="596"/>
                      </a:lnTo>
                      <a:lnTo>
                        <a:pt x="4437" y="750"/>
                      </a:lnTo>
                      <a:lnTo>
                        <a:pt x="4398" y="895"/>
                      </a:lnTo>
                      <a:lnTo>
                        <a:pt x="4348" y="1032"/>
                      </a:lnTo>
                      <a:lnTo>
                        <a:pt x="4287" y="1163"/>
                      </a:lnTo>
                      <a:lnTo>
                        <a:pt x="4215" y="1286"/>
                      </a:lnTo>
                      <a:lnTo>
                        <a:pt x="4135" y="1401"/>
                      </a:lnTo>
                      <a:lnTo>
                        <a:pt x="4044" y="1509"/>
                      </a:lnTo>
                      <a:lnTo>
                        <a:pt x="3946" y="1608"/>
                      </a:lnTo>
                      <a:lnTo>
                        <a:pt x="3839" y="1702"/>
                      </a:lnTo>
                      <a:lnTo>
                        <a:pt x="3726" y="1787"/>
                      </a:lnTo>
                      <a:lnTo>
                        <a:pt x="3605" y="1863"/>
                      </a:lnTo>
                      <a:lnTo>
                        <a:pt x="3478" y="1934"/>
                      </a:lnTo>
                      <a:lnTo>
                        <a:pt x="3347" y="1996"/>
                      </a:lnTo>
                      <a:lnTo>
                        <a:pt x="3210" y="2050"/>
                      </a:lnTo>
                      <a:lnTo>
                        <a:pt x="3139" y="2074"/>
                      </a:lnTo>
                      <a:lnTo>
                        <a:pt x="3031" y="2108"/>
                      </a:lnTo>
                      <a:lnTo>
                        <a:pt x="2810" y="2161"/>
                      </a:lnTo>
                      <a:lnTo>
                        <a:pt x="2584" y="2197"/>
                      </a:lnTo>
                      <a:lnTo>
                        <a:pt x="2353" y="2215"/>
                      </a:lnTo>
                      <a:lnTo>
                        <a:pt x="2236" y="2216"/>
                      </a:lnTo>
                      <a:lnTo>
                        <a:pt x="2121" y="2215"/>
                      </a:lnTo>
                      <a:lnTo>
                        <a:pt x="1891" y="2197"/>
                      </a:lnTo>
                      <a:lnTo>
                        <a:pt x="1663" y="2161"/>
                      </a:lnTo>
                      <a:lnTo>
                        <a:pt x="1441" y="2108"/>
                      </a:lnTo>
                      <a:lnTo>
                        <a:pt x="1335" y="2075"/>
                      </a:lnTo>
                      <a:lnTo>
                        <a:pt x="1264" y="2050"/>
                      </a:lnTo>
                      <a:lnTo>
                        <a:pt x="1127" y="1996"/>
                      </a:lnTo>
                      <a:lnTo>
                        <a:pt x="996" y="1934"/>
                      </a:lnTo>
                      <a:lnTo>
                        <a:pt x="870" y="1865"/>
                      </a:lnTo>
                      <a:lnTo>
                        <a:pt x="750" y="1787"/>
                      </a:lnTo>
                      <a:lnTo>
                        <a:pt x="636" y="1702"/>
                      </a:lnTo>
                      <a:lnTo>
                        <a:pt x="530" y="1610"/>
                      </a:lnTo>
                      <a:lnTo>
                        <a:pt x="432" y="1510"/>
                      </a:lnTo>
                      <a:lnTo>
                        <a:pt x="343" y="1402"/>
                      </a:lnTo>
                      <a:lnTo>
                        <a:pt x="260" y="1287"/>
                      </a:lnTo>
                      <a:lnTo>
                        <a:pt x="190" y="1165"/>
                      </a:lnTo>
                      <a:lnTo>
                        <a:pt x="129" y="1034"/>
                      </a:lnTo>
                      <a:lnTo>
                        <a:pt x="79" y="895"/>
                      </a:lnTo>
                      <a:lnTo>
                        <a:pt x="42" y="750"/>
                      </a:lnTo>
                      <a:lnTo>
                        <a:pt x="14" y="596"/>
                      </a:lnTo>
                      <a:lnTo>
                        <a:pt x="1" y="436"/>
                      </a:lnTo>
                      <a:lnTo>
                        <a:pt x="0" y="352"/>
                      </a:lnTo>
                      <a:lnTo>
                        <a:pt x="0" y="0"/>
                      </a:lnTo>
                      <a:lnTo>
                        <a:pt x="268" y="0"/>
                      </a:lnTo>
                      <a:lnTo>
                        <a:pt x="268" y="352"/>
                      </a:lnTo>
                      <a:lnTo>
                        <a:pt x="269" y="423"/>
                      </a:lnTo>
                      <a:lnTo>
                        <a:pt x="281" y="560"/>
                      </a:lnTo>
                      <a:lnTo>
                        <a:pt x="302" y="691"/>
                      </a:lnTo>
                      <a:lnTo>
                        <a:pt x="335" y="815"/>
                      </a:lnTo>
                      <a:lnTo>
                        <a:pt x="379" y="931"/>
                      </a:lnTo>
                      <a:lnTo>
                        <a:pt x="432" y="1044"/>
                      </a:lnTo>
                      <a:lnTo>
                        <a:pt x="492" y="1147"/>
                      </a:lnTo>
                      <a:lnTo>
                        <a:pt x="563" y="1247"/>
                      </a:lnTo>
                      <a:lnTo>
                        <a:pt x="639" y="1338"/>
                      </a:lnTo>
                      <a:lnTo>
                        <a:pt x="724" y="1424"/>
                      </a:lnTo>
                      <a:lnTo>
                        <a:pt x="816" y="1502"/>
                      </a:lnTo>
                      <a:lnTo>
                        <a:pt x="914" y="1575"/>
                      </a:lnTo>
                      <a:lnTo>
                        <a:pt x="1018" y="1641"/>
                      </a:lnTo>
                      <a:lnTo>
                        <a:pt x="1126" y="1700"/>
                      </a:lnTo>
                      <a:lnTo>
                        <a:pt x="1240" y="1754"/>
                      </a:lnTo>
                      <a:lnTo>
                        <a:pt x="1358" y="1801"/>
                      </a:lnTo>
                      <a:lnTo>
                        <a:pt x="1418" y="1821"/>
                      </a:lnTo>
                      <a:lnTo>
                        <a:pt x="1515" y="1852"/>
                      </a:lnTo>
                      <a:lnTo>
                        <a:pt x="1717" y="1901"/>
                      </a:lnTo>
                      <a:lnTo>
                        <a:pt x="1922" y="1932"/>
                      </a:lnTo>
                      <a:lnTo>
                        <a:pt x="2131" y="1950"/>
                      </a:lnTo>
                      <a:lnTo>
                        <a:pt x="2236" y="1950"/>
                      </a:lnTo>
                      <a:lnTo>
                        <a:pt x="2342" y="1950"/>
                      </a:lnTo>
                      <a:lnTo>
                        <a:pt x="2552" y="1932"/>
                      </a:lnTo>
                      <a:lnTo>
                        <a:pt x="2758" y="1901"/>
                      </a:lnTo>
                      <a:lnTo>
                        <a:pt x="2958" y="1852"/>
                      </a:lnTo>
                      <a:lnTo>
                        <a:pt x="3056" y="1821"/>
                      </a:lnTo>
                      <a:lnTo>
                        <a:pt x="3116" y="1800"/>
                      </a:lnTo>
                      <a:lnTo>
                        <a:pt x="3235" y="1754"/>
                      </a:lnTo>
                      <a:lnTo>
                        <a:pt x="3348" y="1700"/>
                      </a:lnTo>
                      <a:lnTo>
                        <a:pt x="3458" y="1640"/>
                      </a:lnTo>
                      <a:lnTo>
                        <a:pt x="3561" y="1574"/>
                      </a:lnTo>
                      <a:lnTo>
                        <a:pt x="3659" y="1502"/>
                      </a:lnTo>
                      <a:lnTo>
                        <a:pt x="3752" y="1423"/>
                      </a:lnTo>
                      <a:lnTo>
                        <a:pt x="3837" y="1338"/>
                      </a:lnTo>
                      <a:lnTo>
                        <a:pt x="3914" y="1245"/>
                      </a:lnTo>
                      <a:lnTo>
                        <a:pt x="3983" y="1147"/>
                      </a:lnTo>
                      <a:lnTo>
                        <a:pt x="4045" y="1042"/>
                      </a:lnTo>
                      <a:lnTo>
                        <a:pt x="4099" y="931"/>
                      </a:lnTo>
                      <a:lnTo>
                        <a:pt x="4142" y="813"/>
                      </a:lnTo>
                      <a:lnTo>
                        <a:pt x="4175" y="689"/>
                      </a:lnTo>
                      <a:lnTo>
                        <a:pt x="4197" y="560"/>
                      </a:lnTo>
                      <a:lnTo>
                        <a:pt x="4210" y="423"/>
                      </a:lnTo>
                      <a:lnTo>
                        <a:pt x="4210" y="352"/>
                      </a:lnTo>
                      <a:lnTo>
                        <a:pt x="4210" y="0"/>
                      </a:lnTo>
                      <a:lnTo>
                        <a:pt x="4477" y="0"/>
                      </a:lnTo>
                      <a:lnTo>
                        <a:pt x="4477" y="0"/>
                      </a:lnTo>
                      <a:close/>
                    </a:path>
                  </a:pathLst>
                </a:custGeom>
                <a:solidFill>
                  <a:srgbClr val="46464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2" name="Google Shape;822;g306aaaa0adc_0_289"/>
                <p:cNvSpPr/>
                <p:nvPr/>
              </p:nvSpPr>
              <p:spPr>
                <a:xfrm>
                  <a:off x="6574887" y="4576127"/>
                  <a:ext cx="21636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" h="449" extrusionOk="0">
                      <a:moveTo>
                        <a:pt x="0" y="111"/>
                      </a:moveTo>
                      <a:lnTo>
                        <a:pt x="208" y="111"/>
                      </a:lnTo>
                      <a:lnTo>
                        <a:pt x="224" y="86"/>
                      </a:lnTo>
                      <a:lnTo>
                        <a:pt x="265" y="46"/>
                      </a:lnTo>
                      <a:lnTo>
                        <a:pt x="315" y="17"/>
                      </a:lnTo>
                      <a:lnTo>
                        <a:pt x="371" y="1"/>
                      </a:lnTo>
                      <a:lnTo>
                        <a:pt x="403" y="0"/>
                      </a:lnTo>
                      <a:lnTo>
                        <a:pt x="426" y="1"/>
                      </a:lnTo>
                      <a:lnTo>
                        <a:pt x="469" y="10"/>
                      </a:lnTo>
                      <a:lnTo>
                        <a:pt x="509" y="27"/>
                      </a:lnTo>
                      <a:lnTo>
                        <a:pt x="545" y="50"/>
                      </a:lnTo>
                      <a:lnTo>
                        <a:pt x="576" y="82"/>
                      </a:lnTo>
                      <a:lnTo>
                        <a:pt x="600" y="116"/>
                      </a:lnTo>
                      <a:lnTo>
                        <a:pt x="617" y="157"/>
                      </a:lnTo>
                      <a:lnTo>
                        <a:pt x="626" y="201"/>
                      </a:lnTo>
                      <a:lnTo>
                        <a:pt x="626" y="224"/>
                      </a:lnTo>
                      <a:lnTo>
                        <a:pt x="626" y="247"/>
                      </a:lnTo>
                      <a:lnTo>
                        <a:pt x="617" y="291"/>
                      </a:lnTo>
                      <a:lnTo>
                        <a:pt x="600" y="331"/>
                      </a:lnTo>
                      <a:lnTo>
                        <a:pt x="576" y="367"/>
                      </a:lnTo>
                      <a:lnTo>
                        <a:pt x="545" y="397"/>
                      </a:lnTo>
                      <a:lnTo>
                        <a:pt x="509" y="422"/>
                      </a:lnTo>
                      <a:lnTo>
                        <a:pt x="469" y="439"/>
                      </a:lnTo>
                      <a:lnTo>
                        <a:pt x="426" y="448"/>
                      </a:lnTo>
                      <a:lnTo>
                        <a:pt x="403" y="449"/>
                      </a:lnTo>
                      <a:lnTo>
                        <a:pt x="371" y="448"/>
                      </a:lnTo>
                      <a:lnTo>
                        <a:pt x="315" y="432"/>
                      </a:lnTo>
                      <a:lnTo>
                        <a:pt x="265" y="403"/>
                      </a:lnTo>
                      <a:lnTo>
                        <a:pt x="224" y="361"/>
                      </a:lnTo>
                      <a:lnTo>
                        <a:pt x="208" y="338"/>
                      </a:lnTo>
                      <a:lnTo>
                        <a:pt x="0" y="338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3" name="Google Shape;823;g306aaaa0adc_0_289"/>
                <p:cNvSpPr/>
                <p:nvPr/>
              </p:nvSpPr>
              <p:spPr>
                <a:xfrm>
                  <a:off x="7349833" y="4576127"/>
                  <a:ext cx="217401" cy="156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" h="449" extrusionOk="0">
                      <a:moveTo>
                        <a:pt x="627" y="111"/>
                      </a:moveTo>
                      <a:lnTo>
                        <a:pt x="418" y="111"/>
                      </a:lnTo>
                      <a:lnTo>
                        <a:pt x="402" y="86"/>
                      </a:lnTo>
                      <a:lnTo>
                        <a:pt x="362" y="46"/>
                      </a:lnTo>
                      <a:lnTo>
                        <a:pt x="313" y="17"/>
                      </a:lnTo>
                      <a:lnTo>
                        <a:pt x="255" y="1"/>
                      </a:lnTo>
                      <a:lnTo>
                        <a:pt x="225" y="0"/>
                      </a:lnTo>
                      <a:lnTo>
                        <a:pt x="202" y="1"/>
                      </a:lnTo>
                      <a:lnTo>
                        <a:pt x="157" y="10"/>
                      </a:lnTo>
                      <a:lnTo>
                        <a:pt x="117" y="27"/>
                      </a:lnTo>
                      <a:lnTo>
                        <a:pt x="82" y="50"/>
                      </a:lnTo>
                      <a:lnTo>
                        <a:pt x="51" y="82"/>
                      </a:lnTo>
                      <a:lnTo>
                        <a:pt x="28" y="116"/>
                      </a:lnTo>
                      <a:lnTo>
                        <a:pt x="10" y="157"/>
                      </a:lnTo>
                      <a:lnTo>
                        <a:pt x="2" y="201"/>
                      </a:lnTo>
                      <a:lnTo>
                        <a:pt x="0" y="224"/>
                      </a:lnTo>
                      <a:lnTo>
                        <a:pt x="2" y="247"/>
                      </a:lnTo>
                      <a:lnTo>
                        <a:pt x="10" y="291"/>
                      </a:lnTo>
                      <a:lnTo>
                        <a:pt x="28" y="331"/>
                      </a:lnTo>
                      <a:lnTo>
                        <a:pt x="51" y="367"/>
                      </a:lnTo>
                      <a:lnTo>
                        <a:pt x="82" y="397"/>
                      </a:lnTo>
                      <a:lnTo>
                        <a:pt x="117" y="422"/>
                      </a:lnTo>
                      <a:lnTo>
                        <a:pt x="157" y="439"/>
                      </a:lnTo>
                      <a:lnTo>
                        <a:pt x="202" y="448"/>
                      </a:lnTo>
                      <a:lnTo>
                        <a:pt x="225" y="449"/>
                      </a:lnTo>
                      <a:lnTo>
                        <a:pt x="255" y="448"/>
                      </a:lnTo>
                      <a:lnTo>
                        <a:pt x="313" y="432"/>
                      </a:lnTo>
                      <a:lnTo>
                        <a:pt x="362" y="403"/>
                      </a:lnTo>
                      <a:lnTo>
                        <a:pt x="402" y="361"/>
                      </a:lnTo>
                      <a:lnTo>
                        <a:pt x="418" y="338"/>
                      </a:lnTo>
                      <a:lnTo>
                        <a:pt x="627" y="338"/>
                      </a:lnTo>
                      <a:lnTo>
                        <a:pt x="627" y="111"/>
                      </a:lnTo>
                      <a:lnTo>
                        <a:pt x="627" y="111"/>
                      </a:lnTo>
                      <a:close/>
                    </a:path>
                  </a:pathLst>
                </a:custGeom>
                <a:solidFill>
                  <a:srgbClr val="26637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4" name="Google Shape;824;g306aaaa0adc_0_289"/>
                <p:cNvSpPr/>
                <p:nvPr/>
              </p:nvSpPr>
              <p:spPr>
                <a:xfrm>
                  <a:off x="7031533" y="6278927"/>
                  <a:ext cx="109221" cy="140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05" extrusionOk="0">
                      <a:moveTo>
                        <a:pt x="315" y="4"/>
                      </a:moveTo>
                      <a:lnTo>
                        <a:pt x="315" y="405"/>
                      </a:lnTo>
                      <a:lnTo>
                        <a:pt x="0" y="405"/>
                      </a:lnTo>
                      <a:lnTo>
                        <a:pt x="0" y="0"/>
                      </a:lnTo>
                      <a:lnTo>
                        <a:pt x="91" y="6"/>
                      </a:lnTo>
                      <a:lnTo>
                        <a:pt x="184" y="7"/>
                      </a:lnTo>
                      <a:lnTo>
                        <a:pt x="249" y="7"/>
                      </a:lnTo>
                      <a:lnTo>
                        <a:pt x="315" y="4"/>
                      </a:lnTo>
                      <a:lnTo>
                        <a:pt x="315" y="4"/>
                      </a:lnTo>
                      <a:close/>
                    </a:path>
                  </a:pathLst>
                </a:custGeom>
                <a:solidFill>
                  <a:srgbClr val="5E606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5" name="Google Shape;825;g306aaaa0adc_0_289"/>
                <p:cNvSpPr/>
                <p:nvPr/>
              </p:nvSpPr>
              <p:spPr>
                <a:xfrm>
                  <a:off x="6679946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8" y="0"/>
                      </a:moveTo>
                      <a:lnTo>
                        <a:pt x="81" y="0"/>
                      </a:lnTo>
                      <a:lnTo>
                        <a:pt x="106" y="11"/>
                      </a:lnTo>
                      <a:lnTo>
                        <a:pt x="124" y="29"/>
                      </a:lnTo>
                      <a:lnTo>
                        <a:pt x="134" y="53"/>
                      </a:lnTo>
                      <a:lnTo>
                        <a:pt x="136" y="68"/>
                      </a:lnTo>
                      <a:lnTo>
                        <a:pt x="134" y="82"/>
                      </a:lnTo>
                      <a:lnTo>
                        <a:pt x="124" y="105"/>
                      </a:lnTo>
                      <a:lnTo>
                        <a:pt x="106" y="124"/>
                      </a:lnTo>
                      <a:lnTo>
                        <a:pt x="81" y="134"/>
                      </a:lnTo>
                      <a:lnTo>
                        <a:pt x="68" y="135"/>
                      </a:lnTo>
                      <a:lnTo>
                        <a:pt x="54" y="134"/>
                      </a:lnTo>
                      <a:lnTo>
                        <a:pt x="29" y="124"/>
                      </a:lnTo>
                      <a:lnTo>
                        <a:pt x="10" y="105"/>
                      </a:lnTo>
                      <a:lnTo>
                        <a:pt x="0" y="82"/>
                      </a:lnTo>
                      <a:lnTo>
                        <a:pt x="0" y="68"/>
                      </a:lnTo>
                      <a:lnTo>
                        <a:pt x="0" y="53"/>
                      </a:lnTo>
                      <a:lnTo>
                        <a:pt x="10" y="29"/>
                      </a:lnTo>
                      <a:lnTo>
                        <a:pt x="29" y="11"/>
                      </a:lnTo>
                      <a:lnTo>
                        <a:pt x="54" y="0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26" name="Google Shape;826;g306aaaa0adc_0_289"/>
                <p:cNvSpPr/>
                <p:nvPr/>
              </p:nvSpPr>
              <p:spPr>
                <a:xfrm>
                  <a:off x="7392481" y="4600052"/>
                  <a:ext cx="46809" cy="46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5" extrusionOk="0">
                      <a:moveTo>
                        <a:pt x="67" y="0"/>
                      </a:moveTo>
                      <a:lnTo>
                        <a:pt x="82" y="0"/>
                      </a:lnTo>
                      <a:lnTo>
                        <a:pt x="106" y="11"/>
                      </a:lnTo>
                      <a:lnTo>
                        <a:pt x="125" y="29"/>
                      </a:lnTo>
                      <a:lnTo>
                        <a:pt x="135" y="53"/>
                      </a:lnTo>
                      <a:lnTo>
                        <a:pt x="136" y="68"/>
                      </a:lnTo>
                      <a:lnTo>
                        <a:pt x="135" y="82"/>
                      </a:lnTo>
                      <a:lnTo>
                        <a:pt x="125" y="105"/>
                      </a:lnTo>
                      <a:lnTo>
                        <a:pt x="106" y="124"/>
                      </a:lnTo>
                      <a:lnTo>
                        <a:pt x="82" y="134"/>
                      </a:lnTo>
                      <a:lnTo>
                        <a:pt x="67" y="135"/>
                      </a:lnTo>
                      <a:lnTo>
                        <a:pt x="54" y="134"/>
                      </a:lnTo>
                      <a:lnTo>
                        <a:pt x="30" y="124"/>
                      </a:lnTo>
                      <a:lnTo>
                        <a:pt x="11" y="105"/>
                      </a:lnTo>
                      <a:lnTo>
                        <a:pt x="1" y="82"/>
                      </a:lnTo>
                      <a:lnTo>
                        <a:pt x="0" y="68"/>
                      </a:lnTo>
                      <a:lnTo>
                        <a:pt x="1" y="53"/>
                      </a:lnTo>
                      <a:lnTo>
                        <a:pt x="11" y="29"/>
                      </a:lnTo>
                      <a:lnTo>
                        <a:pt x="30" y="11"/>
                      </a:lnTo>
                      <a:lnTo>
                        <a:pt x="54" y="0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2E788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827" name="Google Shape;827;g306aaaa0adc_0_289"/>
          <p:cNvSpPr/>
          <p:nvPr/>
        </p:nvSpPr>
        <p:spPr>
          <a:xfrm>
            <a:off x="8130798" y="2719353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Score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MulticlassF1Score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g306aaaa0adc_0_289"/>
          <p:cNvSpPr txBox="1"/>
          <p:nvPr/>
        </p:nvSpPr>
        <p:spPr>
          <a:xfrm>
            <a:off x="6507085" y="2076554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r>
              <a:rPr lang="ko-KR" sz="20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g306aaaa0adc_0_289"/>
          <p:cNvSpPr/>
          <p:nvPr/>
        </p:nvSpPr>
        <p:spPr>
          <a:xfrm>
            <a:off x="510087" y="5089707"/>
            <a:ext cx="29967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Val Loss</a:t>
            </a:r>
            <a:endParaRPr/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CrossEntropyLoss</a:t>
            </a:r>
            <a:endParaRPr sz="14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306aaaa0adc_0_289"/>
          <p:cNvSpPr txBox="1"/>
          <p:nvPr/>
        </p:nvSpPr>
        <p:spPr>
          <a:xfrm>
            <a:off x="3589888" y="4577575"/>
            <a:ext cx="14481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2.17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69ebf2b83_0_232"/>
          <p:cNvSpPr/>
          <p:nvPr/>
        </p:nvSpPr>
        <p:spPr>
          <a:xfrm>
            <a:off x="712113" y="54766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3069ebf2b83_0_232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" name="Google Shape;167;g3069ebf2b83_0_232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68" name="Google Shape;168;g3069ebf2b83_0_232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g3069ebf2b83_0_232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0" name="Google Shape;170;g3069ebf2b83_0_232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71" name="Google Shape;171;g3069ebf2b83_0_232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g3069ebf2b83_0_232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73" name="Google Shape;173;g3069ebf2b83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700" y="1128000"/>
            <a:ext cx="3784426" cy="504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3069ebf2b83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675" y="1128000"/>
            <a:ext cx="3784426" cy="504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69ebf2b83_0_243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g3069ebf2b83_0_243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1" name="Google Shape;181;g3069ebf2b83_0_243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82" name="Google Shape;182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84" name="Google Shape;184;g3069ebf2b83_0_243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85" name="Google Shape;185;g3069ebf2b83_0_243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g3069ebf2b83_0_243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7" name="Google Shape;187;g3069ebf2b83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21" y="1657488"/>
            <a:ext cx="5709873" cy="42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069ebf2b83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075" y="1653600"/>
            <a:ext cx="3152381" cy="420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69ebf2b83_0_254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3069ebf2b83_0_254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g3069ebf2b83_0_254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196" name="Google Shape;196;g3069ebf2b83_0_254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3069ebf2b83_0_254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98" name="Google Shape;198;g3069ebf2b83_0_254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199" name="Google Shape;199;g3069ebf2b83_0_254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3069ebf2b83_0_254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01" name="Google Shape;201;g3069ebf2b83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925" y="1145865"/>
            <a:ext cx="6358401" cy="47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69ebf2b83_0_265"/>
          <p:cNvSpPr/>
          <p:nvPr/>
        </p:nvSpPr>
        <p:spPr>
          <a:xfrm>
            <a:off x="352738" y="406339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3069ebf2b83_0_265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08" name="Google Shape;208;g3069ebf2b83_0_265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09" name="Google Shape;209;g3069ebf2b83_0_26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g3069ebf2b83_0_265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1" name="Google Shape;211;g3069ebf2b83_0_265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12" name="Google Shape;212;g3069ebf2b83_0_26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g3069ebf2b83_0_265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14" name="Google Shape;214;g3069ebf2b83_0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75" y="1663600"/>
            <a:ext cx="3808749" cy="46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069ebf2b83_0_265"/>
          <p:cNvPicPr preferRelativeResize="0"/>
          <p:nvPr/>
        </p:nvPicPr>
        <p:blipFill rotWithShape="1">
          <a:blip r:embed="rId4">
            <a:alphaModFix/>
          </a:blip>
          <a:srcRect t="27546" r="28901"/>
          <a:stretch/>
        </p:blipFill>
        <p:spPr>
          <a:xfrm rot="-1683789">
            <a:off x="4809783" y="1463011"/>
            <a:ext cx="2707937" cy="30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069ebf2b83_0_265"/>
          <p:cNvPicPr preferRelativeResize="0"/>
          <p:nvPr/>
        </p:nvPicPr>
        <p:blipFill rotWithShape="1">
          <a:blip r:embed="rId5">
            <a:alphaModFix/>
          </a:blip>
          <a:srcRect l="1743" r="3478" b="5222"/>
          <a:stretch/>
        </p:blipFill>
        <p:spPr>
          <a:xfrm>
            <a:off x="7074325" y="1798750"/>
            <a:ext cx="3808749" cy="42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69ebf2b83_2_6"/>
          <p:cNvSpPr/>
          <p:nvPr/>
        </p:nvSpPr>
        <p:spPr>
          <a:xfrm>
            <a:off x="361713" y="507614"/>
            <a:ext cx="11413500" cy="6045300"/>
          </a:xfrm>
          <a:prstGeom prst="roundRect">
            <a:avLst>
              <a:gd name="adj" fmla="val 9259"/>
            </a:avLst>
          </a:prstGeom>
          <a:solidFill>
            <a:srgbClr val="F2F2F2"/>
          </a:solidFill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5400000" algn="t" rotWithShape="0">
              <a:srgbClr val="000000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g3069ebf2b83_2_6"/>
          <p:cNvSpPr/>
          <p:nvPr/>
        </p:nvSpPr>
        <p:spPr>
          <a:xfrm>
            <a:off x="2986630" y="22866"/>
            <a:ext cx="6123600" cy="96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Medical Classification</a:t>
            </a:r>
            <a:endParaRPr sz="2800" b="1" i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KDT 6기 openCV 4조</a:t>
            </a:r>
            <a:endParaRPr sz="280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3" name="Google Shape;223;g3069ebf2b83_2_6"/>
          <p:cNvGrpSpPr/>
          <p:nvPr/>
        </p:nvGrpSpPr>
        <p:grpSpPr>
          <a:xfrm>
            <a:off x="8752338" y="348103"/>
            <a:ext cx="452716" cy="324914"/>
            <a:chOff x="5980713" y="2489830"/>
            <a:chExt cx="217401" cy="156029"/>
          </a:xfrm>
        </p:grpSpPr>
        <p:sp>
          <p:nvSpPr>
            <p:cNvPr id="224" name="Google Shape;224;g3069ebf2b83_2_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g3069ebf2b83_2_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26" name="Google Shape;226;g3069ebf2b83_2_6"/>
          <p:cNvGrpSpPr/>
          <p:nvPr/>
        </p:nvGrpSpPr>
        <p:grpSpPr>
          <a:xfrm flipH="1">
            <a:off x="2986919" y="353313"/>
            <a:ext cx="452716" cy="324914"/>
            <a:chOff x="5980713" y="2489830"/>
            <a:chExt cx="217401" cy="156029"/>
          </a:xfrm>
        </p:grpSpPr>
        <p:sp>
          <p:nvSpPr>
            <p:cNvPr id="227" name="Google Shape;227;g3069ebf2b83_2_6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/>
              <a:ahLst/>
              <a:cxnLst/>
              <a:rect l="l" t="t" r="r" b="b"/>
              <a:pathLst>
                <a:path w="627" h="449" extrusionOk="0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g3069ebf2b83_2_6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/>
              <a:ahLst/>
              <a:cxnLst/>
              <a:rect l="l" t="t" r="r" b="b"/>
              <a:pathLst>
                <a:path w="136" h="135" extrusionOk="0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29" name="Google Shape;229;g3069ebf2b83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150" y="913650"/>
            <a:ext cx="3619249" cy="54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Microsoft Office PowerPoint</Application>
  <PresentationFormat>와이드스크린</PresentationFormat>
  <Paragraphs>255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Malgun Gothic Semilight</vt:lpstr>
      <vt:lpstr>Malgun Gothic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kdp</cp:lastModifiedBy>
  <cp:revision>2</cp:revision>
  <dcterms:created xsi:type="dcterms:W3CDTF">2018-08-02T07:05:36Z</dcterms:created>
  <dcterms:modified xsi:type="dcterms:W3CDTF">2024-09-30T06:25:52Z</dcterms:modified>
</cp:coreProperties>
</file>